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14"/>
  </p:notesMasterIdLst>
  <p:handoutMasterIdLst>
    <p:handoutMasterId r:id="rId15"/>
  </p:handoutMasterIdLst>
  <p:sldIdLst>
    <p:sldId id="264" r:id="rId5"/>
    <p:sldId id="271" r:id="rId6"/>
    <p:sldId id="260" r:id="rId7"/>
    <p:sldId id="268" r:id="rId8"/>
    <p:sldId id="265" r:id="rId9"/>
    <p:sldId id="270" r:id="rId10"/>
    <p:sldId id="269"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2" autoAdjust="0"/>
    <p:restoredTop sz="94660"/>
  </p:normalViewPr>
  <p:slideViewPr>
    <p:cSldViewPr snapToGrid="0">
      <p:cViewPr varScale="1">
        <p:scale>
          <a:sx n="124" d="100"/>
          <a:sy n="124" d="100"/>
        </p:scale>
        <p:origin x="120" y="11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6E0C64AD-A702-42D9-8C27-1A73F4995E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A4D3A2-CEEB-4E25-83B1-BA2A46CA8CDC}">
      <dgm:prSet/>
      <dgm:spPr/>
      <dgm:t>
        <a:bodyPr/>
        <a:lstStyle/>
        <a:p>
          <a:pPr>
            <a:lnSpc>
              <a:spcPct val="100000"/>
            </a:lnSpc>
          </a:pPr>
          <a:r>
            <a:rPr lang="en-US" dirty="0"/>
            <a:t>New experience</a:t>
          </a:r>
        </a:p>
      </dgm:t>
    </dgm:pt>
    <dgm:pt modelId="{17ED7668-C7A2-411B-828D-708070FCAAC6}" type="parTrans" cxnId="{A6FB641B-0AF5-4ECD-BDDE-D85490EE8EF9}">
      <dgm:prSet/>
      <dgm:spPr/>
      <dgm:t>
        <a:bodyPr/>
        <a:lstStyle/>
        <a:p>
          <a:endParaRPr lang="en-US"/>
        </a:p>
      </dgm:t>
    </dgm:pt>
    <dgm:pt modelId="{9C7AE053-0AB0-457B-A930-61DA08D3F62C}" type="sibTrans" cxnId="{A6FB641B-0AF5-4ECD-BDDE-D85490EE8EF9}">
      <dgm:prSet/>
      <dgm:spPr/>
      <dgm:t>
        <a:bodyPr/>
        <a:lstStyle/>
        <a:p>
          <a:endParaRPr lang="en-US"/>
        </a:p>
      </dgm:t>
    </dgm:pt>
    <dgm:pt modelId="{17D3A00E-1F7D-4191-9AEE-C43CFFF64414}">
      <dgm:prSet/>
      <dgm:spPr/>
      <dgm:t>
        <a:bodyPr/>
        <a:lstStyle/>
        <a:p>
          <a:pPr>
            <a:lnSpc>
              <a:spcPct val="100000"/>
            </a:lnSpc>
          </a:pPr>
          <a:r>
            <a:rPr lang="en-US" dirty="0"/>
            <a:t>Breathtaking volcano views</a:t>
          </a:r>
        </a:p>
      </dgm:t>
    </dgm:pt>
    <dgm:pt modelId="{010BCCCA-CB37-419A-B6D2-4F1AC86F8DC9}" type="sibTrans" cxnId="{6F0B2606-4A67-4D1D-AFA4-BD3298A6CA57}">
      <dgm:prSet/>
      <dgm:spPr/>
      <dgm:t>
        <a:bodyPr/>
        <a:lstStyle/>
        <a:p>
          <a:endParaRPr lang="en-US"/>
        </a:p>
      </dgm:t>
    </dgm:pt>
    <dgm:pt modelId="{31069C98-277C-41E3-A9FC-F99C462FB40B}" type="parTrans" cxnId="{6F0B2606-4A67-4D1D-AFA4-BD3298A6CA57}">
      <dgm:prSet/>
      <dgm:spPr/>
      <dgm:t>
        <a:bodyPr/>
        <a:lstStyle/>
        <a:p>
          <a:endParaRPr lang="en-US"/>
        </a:p>
      </dgm:t>
    </dgm:pt>
    <dgm:pt modelId="{7D5213D4-4513-4B85-9D25-6B78977D0930}">
      <dgm:prSet/>
      <dgm:spPr/>
      <dgm:t>
        <a:bodyPr/>
        <a:lstStyle/>
        <a:p>
          <a:pPr>
            <a:lnSpc>
              <a:spcPct val="100000"/>
            </a:lnSpc>
          </a:pPr>
          <a:r>
            <a:rPr lang="en-US" dirty="0"/>
            <a:t>We provide state of the art equipment</a:t>
          </a:r>
        </a:p>
      </dgm:t>
    </dgm:pt>
    <dgm:pt modelId="{8D92DAC3-ACE6-42A7-B2AC-0BF8202E3C91}" type="parTrans" cxnId="{3F798E39-F418-4B6D-AC5D-52A6B18B024C}">
      <dgm:prSet/>
      <dgm:spPr/>
      <dgm:t>
        <a:bodyPr/>
        <a:lstStyle/>
        <a:p>
          <a:endParaRPr lang="en-US"/>
        </a:p>
      </dgm:t>
    </dgm:pt>
    <dgm:pt modelId="{CBCE480B-7DD3-40B9-B1E9-92F3927D9552}" type="sibTrans" cxnId="{3F798E39-F418-4B6D-AC5D-52A6B18B024C}">
      <dgm:prSet/>
      <dgm:spPr/>
      <dgm:t>
        <a:bodyPr/>
        <a:lstStyle/>
        <a:p>
          <a:endParaRPr lang="en-US"/>
        </a:p>
      </dgm:t>
    </dgm:pt>
    <dgm:pt modelId="{738AB455-157C-49E1-9E17-9B630752558F}">
      <dgm:prSet/>
      <dgm:spPr/>
      <dgm:t>
        <a:bodyPr/>
        <a:lstStyle/>
        <a:p>
          <a:pPr>
            <a:lnSpc>
              <a:spcPct val="100000"/>
            </a:lnSpc>
          </a:pPr>
          <a:r>
            <a:rPr lang="en-US" dirty="0"/>
            <a:t>Safe and Affordable</a:t>
          </a:r>
        </a:p>
      </dgm:t>
    </dgm:pt>
    <dgm:pt modelId="{BCAFF228-1863-4F2C-8960-EC46BACA08BA}" type="parTrans" cxnId="{E8C137AF-0013-45A2-9FC2-EB153FB6C7FF}">
      <dgm:prSet/>
      <dgm:spPr/>
      <dgm:t>
        <a:bodyPr/>
        <a:lstStyle/>
        <a:p>
          <a:endParaRPr lang="en-US"/>
        </a:p>
      </dgm:t>
    </dgm:pt>
    <dgm:pt modelId="{97E55CF2-D86A-4744-A279-F48D9CCD7C89}" type="sibTrans" cxnId="{E8C137AF-0013-45A2-9FC2-EB153FB6C7FF}">
      <dgm:prSet/>
      <dgm:spPr/>
      <dgm:t>
        <a:bodyPr/>
        <a:lstStyle/>
        <a:p>
          <a:endParaRPr lang="en-US"/>
        </a:p>
      </dgm:t>
    </dgm:pt>
    <dgm:pt modelId="{FA372D6D-5145-42D9-94FC-FB0635788209}" type="pres">
      <dgm:prSet presAssocID="{6E0C64AD-A702-42D9-8C27-1A73F4995E3A}" presName="root" presStyleCnt="0">
        <dgm:presLayoutVars>
          <dgm:dir/>
          <dgm:resizeHandles val="exact"/>
        </dgm:presLayoutVars>
      </dgm:prSet>
      <dgm:spPr/>
    </dgm:pt>
    <dgm:pt modelId="{28D78424-AB92-4EEC-8411-4A4D14292C1A}" type="pres">
      <dgm:prSet presAssocID="{08A4D3A2-CEEB-4E25-83B1-BA2A46CA8CDC}" presName="compNode" presStyleCnt="0"/>
      <dgm:spPr/>
    </dgm:pt>
    <dgm:pt modelId="{3DB5E5CE-9DA9-4E2A-9FCB-3565BEE5BF75}" type="pres">
      <dgm:prSet presAssocID="{08A4D3A2-CEEB-4E25-83B1-BA2A46CA8CDC}" presName="bgRect" presStyleLbl="bgShp" presStyleIdx="0" presStyleCnt="4"/>
      <dgm:spPr/>
    </dgm:pt>
    <dgm:pt modelId="{EC896929-8C3A-4D59-A572-089587513CB6}" type="pres">
      <dgm:prSet presAssocID="{08A4D3A2-CEEB-4E25-83B1-BA2A46CA8C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23C108F-643D-471F-93CB-93A7827E721D}" type="pres">
      <dgm:prSet presAssocID="{08A4D3A2-CEEB-4E25-83B1-BA2A46CA8CDC}" presName="spaceRect" presStyleCnt="0"/>
      <dgm:spPr/>
    </dgm:pt>
    <dgm:pt modelId="{FC55AB8F-223B-4491-A5F8-C8CD59036420}" type="pres">
      <dgm:prSet presAssocID="{08A4D3A2-CEEB-4E25-83B1-BA2A46CA8CDC}" presName="parTx" presStyleLbl="revTx" presStyleIdx="0" presStyleCnt="4">
        <dgm:presLayoutVars>
          <dgm:chMax val="0"/>
          <dgm:chPref val="0"/>
        </dgm:presLayoutVars>
      </dgm:prSet>
      <dgm:spPr/>
    </dgm:pt>
    <dgm:pt modelId="{06D808A1-31E7-4B53-95DA-37B5EDC07737}" type="pres">
      <dgm:prSet presAssocID="{9C7AE053-0AB0-457B-A930-61DA08D3F62C}" presName="sibTrans" presStyleCnt="0"/>
      <dgm:spPr/>
    </dgm:pt>
    <dgm:pt modelId="{C13AC318-15CD-4719-BE95-EBE65EFE6E61}" type="pres">
      <dgm:prSet presAssocID="{17D3A00E-1F7D-4191-9AEE-C43CFFF64414}" presName="compNode" presStyleCnt="0"/>
      <dgm:spPr/>
    </dgm:pt>
    <dgm:pt modelId="{87A8681E-0782-48E9-AA0C-E212BDCA5D88}" type="pres">
      <dgm:prSet presAssocID="{17D3A00E-1F7D-4191-9AEE-C43CFFF64414}" presName="bgRect" presStyleLbl="bgShp" presStyleIdx="1" presStyleCnt="4"/>
      <dgm:spPr/>
    </dgm:pt>
    <dgm:pt modelId="{DAE7CF8F-B68D-4E7A-B8BB-CF6495CBB20A}" type="pres">
      <dgm:prSet presAssocID="{17D3A00E-1F7D-4191-9AEE-C43CFFF644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ntains"/>
        </a:ext>
      </dgm:extLst>
    </dgm:pt>
    <dgm:pt modelId="{B38E09F9-30CE-401A-9247-62BC553159E5}" type="pres">
      <dgm:prSet presAssocID="{17D3A00E-1F7D-4191-9AEE-C43CFFF64414}" presName="spaceRect" presStyleCnt="0"/>
      <dgm:spPr/>
    </dgm:pt>
    <dgm:pt modelId="{CF94D60F-D3C2-4711-9C53-B739CFDEDDCD}" type="pres">
      <dgm:prSet presAssocID="{17D3A00E-1F7D-4191-9AEE-C43CFFF64414}" presName="parTx" presStyleLbl="revTx" presStyleIdx="1" presStyleCnt="4">
        <dgm:presLayoutVars>
          <dgm:chMax val="0"/>
          <dgm:chPref val="0"/>
        </dgm:presLayoutVars>
      </dgm:prSet>
      <dgm:spPr/>
    </dgm:pt>
    <dgm:pt modelId="{E408DEB0-2760-4935-8AE2-2E5F2331176C}" type="pres">
      <dgm:prSet presAssocID="{010BCCCA-CB37-419A-B6D2-4F1AC86F8DC9}" presName="sibTrans" presStyleCnt="0"/>
      <dgm:spPr/>
    </dgm:pt>
    <dgm:pt modelId="{71B88DE7-CE92-44C1-BD89-C3AE1DA7BD5C}" type="pres">
      <dgm:prSet presAssocID="{738AB455-157C-49E1-9E17-9B630752558F}" presName="compNode" presStyleCnt="0"/>
      <dgm:spPr/>
    </dgm:pt>
    <dgm:pt modelId="{570B9DCD-6C27-442A-B46E-F5D749AFD37D}" type="pres">
      <dgm:prSet presAssocID="{738AB455-157C-49E1-9E17-9B630752558F}" presName="bgRect" presStyleLbl="bgShp" presStyleIdx="2" presStyleCnt="4"/>
      <dgm:spPr/>
    </dgm:pt>
    <dgm:pt modelId="{257A95AD-319F-4171-B17B-77696D5DE004}" type="pres">
      <dgm:prSet presAssocID="{738AB455-157C-49E1-9E17-9B630752558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72419ABD-D580-4EDB-A907-7E8888DC7C4D}" type="pres">
      <dgm:prSet presAssocID="{738AB455-157C-49E1-9E17-9B630752558F}" presName="spaceRect" presStyleCnt="0"/>
      <dgm:spPr/>
    </dgm:pt>
    <dgm:pt modelId="{4338C392-99A6-4DE1-A971-B72285BF0EB0}" type="pres">
      <dgm:prSet presAssocID="{738AB455-157C-49E1-9E17-9B630752558F}" presName="parTx" presStyleLbl="revTx" presStyleIdx="2" presStyleCnt="4">
        <dgm:presLayoutVars>
          <dgm:chMax val="0"/>
          <dgm:chPref val="0"/>
        </dgm:presLayoutVars>
      </dgm:prSet>
      <dgm:spPr/>
    </dgm:pt>
    <dgm:pt modelId="{3CF983FB-342A-48D6-831E-14A0EA58679E}" type="pres">
      <dgm:prSet presAssocID="{97E55CF2-D86A-4744-A279-F48D9CCD7C89}" presName="sibTrans" presStyleCnt="0"/>
      <dgm:spPr/>
    </dgm:pt>
    <dgm:pt modelId="{3AC86872-B45D-433C-B26A-3A6E3FE290D4}" type="pres">
      <dgm:prSet presAssocID="{7D5213D4-4513-4B85-9D25-6B78977D0930}" presName="compNode" presStyleCnt="0"/>
      <dgm:spPr/>
    </dgm:pt>
    <dgm:pt modelId="{0F8FBA99-EC4D-4FE6-A7DB-07420B1AED38}" type="pres">
      <dgm:prSet presAssocID="{7D5213D4-4513-4B85-9D25-6B78977D0930}" presName="bgRect" presStyleLbl="bgShp" presStyleIdx="3" presStyleCnt="4"/>
      <dgm:spPr/>
    </dgm:pt>
    <dgm:pt modelId="{F966CFCA-A285-4D98-BD22-91F6AB984CAB}" type="pres">
      <dgm:prSet presAssocID="{7D5213D4-4513-4B85-9D25-6B78977D093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fe"/>
        </a:ext>
      </dgm:extLst>
    </dgm:pt>
    <dgm:pt modelId="{9E802357-6B6A-4109-8033-455195C5E133}" type="pres">
      <dgm:prSet presAssocID="{7D5213D4-4513-4B85-9D25-6B78977D0930}" presName="spaceRect" presStyleCnt="0"/>
      <dgm:spPr/>
    </dgm:pt>
    <dgm:pt modelId="{BA106E39-B40C-4282-BA0D-C7ECBEB78F12}" type="pres">
      <dgm:prSet presAssocID="{7D5213D4-4513-4B85-9D25-6B78977D0930}" presName="parTx" presStyleLbl="revTx" presStyleIdx="3" presStyleCnt="4">
        <dgm:presLayoutVars>
          <dgm:chMax val="0"/>
          <dgm:chPref val="0"/>
        </dgm:presLayoutVars>
      </dgm:prSet>
      <dgm:spPr/>
    </dgm:pt>
  </dgm:ptLst>
  <dgm:cxnLst>
    <dgm:cxn modelId="{6F0B2606-4A67-4D1D-AFA4-BD3298A6CA57}" srcId="{6E0C64AD-A702-42D9-8C27-1A73F4995E3A}" destId="{17D3A00E-1F7D-4191-9AEE-C43CFFF64414}" srcOrd="1" destOrd="0" parTransId="{31069C98-277C-41E3-A9FC-F99C462FB40B}" sibTransId="{010BCCCA-CB37-419A-B6D2-4F1AC86F8DC9}"/>
    <dgm:cxn modelId="{83F6FE09-EBCC-40D6-AE29-9B455FC19EA3}" type="presOf" srcId="{6E0C64AD-A702-42D9-8C27-1A73F4995E3A}" destId="{FA372D6D-5145-42D9-94FC-FB0635788209}" srcOrd="0" destOrd="0" presId="urn:microsoft.com/office/officeart/2018/2/layout/IconVerticalSolidList"/>
    <dgm:cxn modelId="{A6FB641B-0AF5-4ECD-BDDE-D85490EE8EF9}" srcId="{6E0C64AD-A702-42D9-8C27-1A73F4995E3A}" destId="{08A4D3A2-CEEB-4E25-83B1-BA2A46CA8CDC}" srcOrd="0" destOrd="0" parTransId="{17ED7668-C7A2-411B-828D-708070FCAAC6}" sibTransId="{9C7AE053-0AB0-457B-A930-61DA08D3F62C}"/>
    <dgm:cxn modelId="{3F798E39-F418-4B6D-AC5D-52A6B18B024C}" srcId="{6E0C64AD-A702-42D9-8C27-1A73F4995E3A}" destId="{7D5213D4-4513-4B85-9D25-6B78977D0930}" srcOrd="3" destOrd="0" parTransId="{8D92DAC3-ACE6-42A7-B2AC-0BF8202E3C91}" sibTransId="{CBCE480B-7DD3-40B9-B1E9-92F3927D9552}"/>
    <dgm:cxn modelId="{FDAF1678-1138-4D71-BC77-F3DA884FB32F}" type="presOf" srcId="{08A4D3A2-CEEB-4E25-83B1-BA2A46CA8CDC}" destId="{FC55AB8F-223B-4491-A5F8-C8CD59036420}" srcOrd="0" destOrd="0" presId="urn:microsoft.com/office/officeart/2018/2/layout/IconVerticalSolidList"/>
    <dgm:cxn modelId="{C1B7B07C-BEEA-4378-A176-292304067A5A}" type="presOf" srcId="{17D3A00E-1F7D-4191-9AEE-C43CFFF64414}" destId="{CF94D60F-D3C2-4711-9C53-B739CFDEDDCD}" srcOrd="0" destOrd="0" presId="urn:microsoft.com/office/officeart/2018/2/layout/IconVerticalSolidList"/>
    <dgm:cxn modelId="{E8C137AF-0013-45A2-9FC2-EB153FB6C7FF}" srcId="{6E0C64AD-A702-42D9-8C27-1A73F4995E3A}" destId="{738AB455-157C-49E1-9E17-9B630752558F}" srcOrd="2" destOrd="0" parTransId="{BCAFF228-1863-4F2C-8960-EC46BACA08BA}" sibTransId="{97E55CF2-D86A-4744-A279-F48D9CCD7C89}"/>
    <dgm:cxn modelId="{AC8772C7-3A2B-424B-B33A-B68C928B0532}" type="presOf" srcId="{7D5213D4-4513-4B85-9D25-6B78977D0930}" destId="{BA106E39-B40C-4282-BA0D-C7ECBEB78F12}" srcOrd="0" destOrd="0" presId="urn:microsoft.com/office/officeart/2018/2/layout/IconVerticalSolidList"/>
    <dgm:cxn modelId="{954499D4-7CD8-4EF4-B82D-A6DD28577381}" type="presOf" srcId="{738AB455-157C-49E1-9E17-9B630752558F}" destId="{4338C392-99A6-4DE1-A971-B72285BF0EB0}" srcOrd="0" destOrd="0" presId="urn:microsoft.com/office/officeart/2018/2/layout/IconVerticalSolidList"/>
    <dgm:cxn modelId="{20B861F7-0CCC-4084-99F4-29B8A2111EC3}" type="presParOf" srcId="{FA372D6D-5145-42D9-94FC-FB0635788209}" destId="{28D78424-AB92-4EEC-8411-4A4D14292C1A}" srcOrd="0" destOrd="0" presId="urn:microsoft.com/office/officeart/2018/2/layout/IconVerticalSolidList"/>
    <dgm:cxn modelId="{12814096-E788-4E8E-BC07-F0ED65228CBF}" type="presParOf" srcId="{28D78424-AB92-4EEC-8411-4A4D14292C1A}" destId="{3DB5E5CE-9DA9-4E2A-9FCB-3565BEE5BF75}" srcOrd="0" destOrd="0" presId="urn:microsoft.com/office/officeart/2018/2/layout/IconVerticalSolidList"/>
    <dgm:cxn modelId="{EE505B9C-1B95-48F7-9570-FEE3CA1E3152}" type="presParOf" srcId="{28D78424-AB92-4EEC-8411-4A4D14292C1A}" destId="{EC896929-8C3A-4D59-A572-089587513CB6}" srcOrd="1" destOrd="0" presId="urn:microsoft.com/office/officeart/2018/2/layout/IconVerticalSolidList"/>
    <dgm:cxn modelId="{99F249FA-1EAE-47FC-8300-21AB1A24BBC2}" type="presParOf" srcId="{28D78424-AB92-4EEC-8411-4A4D14292C1A}" destId="{023C108F-643D-471F-93CB-93A7827E721D}" srcOrd="2" destOrd="0" presId="urn:microsoft.com/office/officeart/2018/2/layout/IconVerticalSolidList"/>
    <dgm:cxn modelId="{8BF206AC-02D7-4A32-9FBD-313A6AAB8329}" type="presParOf" srcId="{28D78424-AB92-4EEC-8411-4A4D14292C1A}" destId="{FC55AB8F-223B-4491-A5F8-C8CD59036420}" srcOrd="3" destOrd="0" presId="urn:microsoft.com/office/officeart/2018/2/layout/IconVerticalSolidList"/>
    <dgm:cxn modelId="{42A4260E-8D79-4F51-B4A8-E8470EDDAD68}" type="presParOf" srcId="{FA372D6D-5145-42D9-94FC-FB0635788209}" destId="{06D808A1-31E7-4B53-95DA-37B5EDC07737}" srcOrd="1" destOrd="0" presId="urn:microsoft.com/office/officeart/2018/2/layout/IconVerticalSolidList"/>
    <dgm:cxn modelId="{EABBC332-61A8-41DA-B976-1CAC68ABC97F}" type="presParOf" srcId="{FA372D6D-5145-42D9-94FC-FB0635788209}" destId="{C13AC318-15CD-4719-BE95-EBE65EFE6E61}" srcOrd="2" destOrd="0" presId="urn:microsoft.com/office/officeart/2018/2/layout/IconVerticalSolidList"/>
    <dgm:cxn modelId="{FB09F56D-E59E-43EE-A1E8-9E7E0BBE7C94}" type="presParOf" srcId="{C13AC318-15CD-4719-BE95-EBE65EFE6E61}" destId="{87A8681E-0782-48E9-AA0C-E212BDCA5D88}" srcOrd="0" destOrd="0" presId="urn:microsoft.com/office/officeart/2018/2/layout/IconVerticalSolidList"/>
    <dgm:cxn modelId="{BB5CA854-1022-4CDB-8C62-D53E3A54DB1F}" type="presParOf" srcId="{C13AC318-15CD-4719-BE95-EBE65EFE6E61}" destId="{DAE7CF8F-B68D-4E7A-B8BB-CF6495CBB20A}" srcOrd="1" destOrd="0" presId="urn:microsoft.com/office/officeart/2018/2/layout/IconVerticalSolidList"/>
    <dgm:cxn modelId="{38D23AD0-C9D4-4D94-8F66-1B4E6F016BA0}" type="presParOf" srcId="{C13AC318-15CD-4719-BE95-EBE65EFE6E61}" destId="{B38E09F9-30CE-401A-9247-62BC553159E5}" srcOrd="2" destOrd="0" presId="urn:microsoft.com/office/officeart/2018/2/layout/IconVerticalSolidList"/>
    <dgm:cxn modelId="{146BB65B-296F-459A-879D-4EC9E9556D50}" type="presParOf" srcId="{C13AC318-15CD-4719-BE95-EBE65EFE6E61}" destId="{CF94D60F-D3C2-4711-9C53-B739CFDEDDCD}" srcOrd="3" destOrd="0" presId="urn:microsoft.com/office/officeart/2018/2/layout/IconVerticalSolidList"/>
    <dgm:cxn modelId="{7375888D-88D4-4508-8F14-A255F0EEEB94}" type="presParOf" srcId="{FA372D6D-5145-42D9-94FC-FB0635788209}" destId="{E408DEB0-2760-4935-8AE2-2E5F2331176C}" srcOrd="3" destOrd="0" presId="urn:microsoft.com/office/officeart/2018/2/layout/IconVerticalSolidList"/>
    <dgm:cxn modelId="{F5FFC350-91C5-46AA-8089-6B023F6AAC87}" type="presParOf" srcId="{FA372D6D-5145-42D9-94FC-FB0635788209}" destId="{71B88DE7-CE92-44C1-BD89-C3AE1DA7BD5C}" srcOrd="4" destOrd="0" presId="urn:microsoft.com/office/officeart/2018/2/layout/IconVerticalSolidList"/>
    <dgm:cxn modelId="{3D641F4B-A24D-4D59-B4AD-4824EBF8ADCB}" type="presParOf" srcId="{71B88DE7-CE92-44C1-BD89-C3AE1DA7BD5C}" destId="{570B9DCD-6C27-442A-B46E-F5D749AFD37D}" srcOrd="0" destOrd="0" presId="urn:microsoft.com/office/officeart/2018/2/layout/IconVerticalSolidList"/>
    <dgm:cxn modelId="{37090A06-1009-45BB-8026-D04455408BAF}" type="presParOf" srcId="{71B88DE7-CE92-44C1-BD89-C3AE1DA7BD5C}" destId="{257A95AD-319F-4171-B17B-77696D5DE004}" srcOrd="1" destOrd="0" presId="urn:microsoft.com/office/officeart/2018/2/layout/IconVerticalSolidList"/>
    <dgm:cxn modelId="{1FB51415-74BC-4E42-A612-3779C840F51E}" type="presParOf" srcId="{71B88DE7-CE92-44C1-BD89-C3AE1DA7BD5C}" destId="{72419ABD-D580-4EDB-A907-7E8888DC7C4D}" srcOrd="2" destOrd="0" presId="urn:microsoft.com/office/officeart/2018/2/layout/IconVerticalSolidList"/>
    <dgm:cxn modelId="{ACB445FE-123E-4225-9938-C5E32BD30677}" type="presParOf" srcId="{71B88DE7-CE92-44C1-BD89-C3AE1DA7BD5C}" destId="{4338C392-99A6-4DE1-A971-B72285BF0EB0}" srcOrd="3" destOrd="0" presId="urn:microsoft.com/office/officeart/2018/2/layout/IconVerticalSolidList"/>
    <dgm:cxn modelId="{8A3E1C33-C3BC-44F3-BB2A-EBD912769F25}" type="presParOf" srcId="{FA372D6D-5145-42D9-94FC-FB0635788209}" destId="{3CF983FB-342A-48D6-831E-14A0EA58679E}" srcOrd="5" destOrd="0" presId="urn:microsoft.com/office/officeart/2018/2/layout/IconVerticalSolidList"/>
    <dgm:cxn modelId="{67824D4E-654A-4448-AE8B-2912271C2AFC}" type="presParOf" srcId="{FA372D6D-5145-42D9-94FC-FB0635788209}" destId="{3AC86872-B45D-433C-B26A-3A6E3FE290D4}" srcOrd="6" destOrd="0" presId="urn:microsoft.com/office/officeart/2018/2/layout/IconVerticalSolidList"/>
    <dgm:cxn modelId="{8741DDAC-22F5-4222-9906-E6FCC0BAA1BA}" type="presParOf" srcId="{3AC86872-B45D-433C-B26A-3A6E3FE290D4}" destId="{0F8FBA99-EC4D-4FE6-A7DB-07420B1AED38}" srcOrd="0" destOrd="0" presId="urn:microsoft.com/office/officeart/2018/2/layout/IconVerticalSolidList"/>
    <dgm:cxn modelId="{C9FF3705-4652-4E5C-80DD-C93BFAA94E32}" type="presParOf" srcId="{3AC86872-B45D-433C-B26A-3A6E3FE290D4}" destId="{F966CFCA-A285-4D98-BD22-91F6AB984CAB}" srcOrd="1" destOrd="0" presId="urn:microsoft.com/office/officeart/2018/2/layout/IconVerticalSolidList"/>
    <dgm:cxn modelId="{443A868F-2F3E-4DED-A47B-2F02327ABEA5}" type="presParOf" srcId="{3AC86872-B45D-433C-B26A-3A6E3FE290D4}" destId="{9E802357-6B6A-4109-8033-455195C5E133}" srcOrd="2" destOrd="0" presId="urn:microsoft.com/office/officeart/2018/2/layout/IconVerticalSolidList"/>
    <dgm:cxn modelId="{7F05D373-7FF1-480E-BD63-4B9E193081F1}" type="presParOf" srcId="{3AC86872-B45D-433C-B26A-3A6E3FE290D4}" destId="{BA106E39-B40C-4282-BA0D-C7ECBEB78F1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C85EC-ADDA-4640-8416-66D526299B67}"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BD65A2DF-2B93-4B60-BDDA-D0FA3242F383}">
      <dgm:prSet/>
      <dgm:spPr/>
      <dgm:t>
        <a:bodyPr/>
        <a:lstStyle/>
        <a:p>
          <a:pPr>
            <a:lnSpc>
              <a:spcPct val="100000"/>
            </a:lnSpc>
          </a:pPr>
          <a:r>
            <a:rPr lang="en-US"/>
            <a:t>We try to recreate unique experiences that no one has ever tried until now.</a:t>
          </a:r>
        </a:p>
      </dgm:t>
    </dgm:pt>
    <dgm:pt modelId="{B8FE5EBC-65B3-4C24-A273-7011378ABC91}" type="parTrans" cxnId="{4DFE1FAF-CEFE-460F-AED2-7B071E41F02D}">
      <dgm:prSet/>
      <dgm:spPr/>
      <dgm:t>
        <a:bodyPr/>
        <a:lstStyle/>
        <a:p>
          <a:endParaRPr lang="en-US"/>
        </a:p>
      </dgm:t>
    </dgm:pt>
    <dgm:pt modelId="{308C84E7-9659-46AC-B125-BD7A94E5FDA4}" type="sibTrans" cxnId="{4DFE1FAF-CEFE-460F-AED2-7B071E41F02D}">
      <dgm:prSet/>
      <dgm:spPr/>
      <dgm:t>
        <a:bodyPr/>
        <a:lstStyle/>
        <a:p>
          <a:pPr>
            <a:lnSpc>
              <a:spcPct val="100000"/>
            </a:lnSpc>
          </a:pPr>
          <a:endParaRPr lang="en-US"/>
        </a:p>
      </dgm:t>
    </dgm:pt>
    <dgm:pt modelId="{9E7E3CB0-0B3F-43C6-B2C2-1D72CC274702}">
      <dgm:prSet/>
      <dgm:spPr/>
      <dgm:t>
        <a:bodyPr/>
        <a:lstStyle/>
        <a:p>
          <a:pPr>
            <a:lnSpc>
              <a:spcPct val="100000"/>
            </a:lnSpc>
          </a:pPr>
          <a:r>
            <a:rPr lang="en-US"/>
            <a:t>If you love volcanos and skydiving, this is perfect for you!</a:t>
          </a:r>
        </a:p>
      </dgm:t>
    </dgm:pt>
    <dgm:pt modelId="{A4FA3141-89DA-4D5B-B0B2-7F5F54AE7318}" type="parTrans" cxnId="{43BEC74E-8030-4D4E-832A-AC4BA3E51639}">
      <dgm:prSet/>
      <dgm:spPr/>
      <dgm:t>
        <a:bodyPr/>
        <a:lstStyle/>
        <a:p>
          <a:endParaRPr lang="en-US"/>
        </a:p>
      </dgm:t>
    </dgm:pt>
    <dgm:pt modelId="{DE2F2667-E533-4A07-8E5E-50D191AB02E7}" type="sibTrans" cxnId="{43BEC74E-8030-4D4E-832A-AC4BA3E51639}">
      <dgm:prSet/>
      <dgm:spPr/>
      <dgm:t>
        <a:bodyPr/>
        <a:lstStyle/>
        <a:p>
          <a:pPr>
            <a:lnSpc>
              <a:spcPct val="100000"/>
            </a:lnSpc>
          </a:pPr>
          <a:endParaRPr lang="en-US"/>
        </a:p>
      </dgm:t>
    </dgm:pt>
    <dgm:pt modelId="{3CF0087D-CB1F-4B0D-9216-0B064D19FDDD}">
      <dgm:prSet/>
      <dgm:spPr/>
      <dgm:t>
        <a:bodyPr/>
        <a:lstStyle/>
        <a:p>
          <a:pPr>
            <a:lnSpc>
              <a:spcPct val="100000"/>
            </a:lnSpc>
          </a:pPr>
          <a:r>
            <a:rPr lang="en-US"/>
            <a:t>Experience the thrill of a lifetime while witnessing breathtaking views of the worlds famous volcanos</a:t>
          </a:r>
        </a:p>
      </dgm:t>
    </dgm:pt>
    <dgm:pt modelId="{EAEC0ACF-3483-4A55-AB7D-ABC38195514D}" type="parTrans" cxnId="{33DBE998-124F-4B21-A297-E2E88B0BF402}">
      <dgm:prSet/>
      <dgm:spPr/>
      <dgm:t>
        <a:bodyPr/>
        <a:lstStyle/>
        <a:p>
          <a:endParaRPr lang="en-US"/>
        </a:p>
      </dgm:t>
    </dgm:pt>
    <dgm:pt modelId="{925A15F9-9642-4820-BBEE-A82EA4CE30BF}" type="sibTrans" cxnId="{33DBE998-124F-4B21-A297-E2E88B0BF402}">
      <dgm:prSet/>
      <dgm:spPr/>
      <dgm:t>
        <a:bodyPr/>
        <a:lstStyle/>
        <a:p>
          <a:pPr>
            <a:lnSpc>
              <a:spcPct val="100000"/>
            </a:lnSpc>
          </a:pPr>
          <a:endParaRPr lang="en-US"/>
        </a:p>
      </dgm:t>
    </dgm:pt>
    <dgm:pt modelId="{44CF5108-B04A-45E2-8F41-8FC6B24CFE82}">
      <dgm:prSet/>
      <dgm:spPr/>
      <dgm:t>
        <a:bodyPr/>
        <a:lstStyle/>
        <a:p>
          <a:pPr>
            <a:lnSpc>
              <a:spcPct val="100000"/>
            </a:lnSpc>
          </a:pPr>
          <a:r>
            <a:rPr lang="en-US"/>
            <a:t>We provide the flight and equipment (excluding hotel, travel, and food prices)</a:t>
          </a:r>
        </a:p>
      </dgm:t>
    </dgm:pt>
    <dgm:pt modelId="{0230751D-8846-4AC3-B85F-4FA95B455846}" type="parTrans" cxnId="{95CED212-44D2-4802-8308-0D6C611F2C58}">
      <dgm:prSet/>
      <dgm:spPr/>
      <dgm:t>
        <a:bodyPr/>
        <a:lstStyle/>
        <a:p>
          <a:endParaRPr lang="en-US"/>
        </a:p>
      </dgm:t>
    </dgm:pt>
    <dgm:pt modelId="{6825065C-DB3B-4397-94D7-0C1289D8E26C}" type="sibTrans" cxnId="{95CED212-44D2-4802-8308-0D6C611F2C58}">
      <dgm:prSet/>
      <dgm:spPr/>
      <dgm:t>
        <a:bodyPr/>
        <a:lstStyle/>
        <a:p>
          <a:pPr>
            <a:lnSpc>
              <a:spcPct val="100000"/>
            </a:lnSpc>
          </a:pPr>
          <a:endParaRPr lang="en-US"/>
        </a:p>
      </dgm:t>
    </dgm:pt>
    <dgm:pt modelId="{F2A08CEE-5D18-437A-8D38-1ECEFF42627B}">
      <dgm:prSet/>
      <dgm:spPr/>
      <dgm:t>
        <a:bodyPr/>
        <a:lstStyle/>
        <a:p>
          <a:pPr>
            <a:lnSpc>
              <a:spcPct val="100000"/>
            </a:lnSpc>
          </a:pPr>
          <a:r>
            <a:rPr lang="en-US"/>
            <a:t>Learn about the history of some of the worlds oldest volcanos</a:t>
          </a:r>
        </a:p>
      </dgm:t>
    </dgm:pt>
    <dgm:pt modelId="{A7954210-B9B0-49B2-A380-6F00011E5439}" type="parTrans" cxnId="{710E76EE-CEE7-46EB-BA9A-25D031241B60}">
      <dgm:prSet/>
      <dgm:spPr/>
      <dgm:t>
        <a:bodyPr/>
        <a:lstStyle/>
        <a:p>
          <a:endParaRPr lang="en-US"/>
        </a:p>
      </dgm:t>
    </dgm:pt>
    <dgm:pt modelId="{9E479099-16CF-4D2A-8249-F56FA7DDDF7B}" type="sibTrans" cxnId="{710E76EE-CEE7-46EB-BA9A-25D031241B60}">
      <dgm:prSet/>
      <dgm:spPr/>
      <dgm:t>
        <a:bodyPr/>
        <a:lstStyle/>
        <a:p>
          <a:pPr>
            <a:lnSpc>
              <a:spcPct val="100000"/>
            </a:lnSpc>
          </a:pPr>
          <a:endParaRPr lang="en-US"/>
        </a:p>
      </dgm:t>
    </dgm:pt>
    <dgm:pt modelId="{FBF34C73-F994-497B-A710-D9E65BEA862E}">
      <dgm:prSet/>
      <dgm:spPr/>
      <dgm:t>
        <a:bodyPr/>
        <a:lstStyle/>
        <a:p>
          <a:pPr>
            <a:lnSpc>
              <a:spcPct val="100000"/>
            </a:lnSpc>
          </a:pPr>
          <a:r>
            <a:rPr lang="en-US"/>
            <a:t>Interact with surroundings upon landing</a:t>
          </a:r>
        </a:p>
      </dgm:t>
    </dgm:pt>
    <dgm:pt modelId="{DE11225C-7784-4A17-B974-A25CADF3676B}" type="parTrans" cxnId="{51060BEA-F49D-46DF-A45A-715BB1044B6D}">
      <dgm:prSet/>
      <dgm:spPr/>
      <dgm:t>
        <a:bodyPr/>
        <a:lstStyle/>
        <a:p>
          <a:endParaRPr lang="en-US"/>
        </a:p>
      </dgm:t>
    </dgm:pt>
    <dgm:pt modelId="{FEF3938B-D472-401D-97F6-61CD6BE3A9E2}" type="sibTrans" cxnId="{51060BEA-F49D-46DF-A45A-715BB1044B6D}">
      <dgm:prSet/>
      <dgm:spPr/>
      <dgm:t>
        <a:bodyPr/>
        <a:lstStyle/>
        <a:p>
          <a:endParaRPr lang="en-US"/>
        </a:p>
      </dgm:t>
    </dgm:pt>
    <dgm:pt modelId="{38C972E4-CDF6-425B-90FD-8B7DF52948D3}" type="pres">
      <dgm:prSet presAssocID="{7B8C85EC-ADDA-4640-8416-66D526299B67}" presName="root" presStyleCnt="0">
        <dgm:presLayoutVars>
          <dgm:dir/>
          <dgm:resizeHandles val="exact"/>
        </dgm:presLayoutVars>
      </dgm:prSet>
      <dgm:spPr/>
    </dgm:pt>
    <dgm:pt modelId="{2D26F328-8C7C-4BE7-9C04-9469FC3444C8}" type="pres">
      <dgm:prSet presAssocID="{7B8C85EC-ADDA-4640-8416-66D526299B67}" presName="container" presStyleCnt="0">
        <dgm:presLayoutVars>
          <dgm:dir/>
          <dgm:resizeHandles val="exact"/>
        </dgm:presLayoutVars>
      </dgm:prSet>
      <dgm:spPr/>
    </dgm:pt>
    <dgm:pt modelId="{0BF1D3C7-6255-4C4D-AC0F-F972FC331B88}" type="pres">
      <dgm:prSet presAssocID="{BD65A2DF-2B93-4B60-BDDA-D0FA3242F383}" presName="compNode" presStyleCnt="0"/>
      <dgm:spPr/>
    </dgm:pt>
    <dgm:pt modelId="{365E60C2-6BE3-4F6B-A3C9-9F2473FE3869}" type="pres">
      <dgm:prSet presAssocID="{BD65A2DF-2B93-4B60-BDDA-D0FA3242F383}" presName="iconBgRect" presStyleLbl="bgShp" presStyleIdx="0" presStyleCnt="6"/>
      <dgm:spPr/>
    </dgm:pt>
    <dgm:pt modelId="{F50073B4-BD37-46CA-8FDD-8DDB8A9E0F82}" type="pres">
      <dgm:prSet presAssocID="{BD65A2DF-2B93-4B60-BDDA-D0FA3242F38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peKnot"/>
        </a:ext>
      </dgm:extLst>
    </dgm:pt>
    <dgm:pt modelId="{841CB005-7AC8-49E3-9F98-AB341FC3BCC7}" type="pres">
      <dgm:prSet presAssocID="{BD65A2DF-2B93-4B60-BDDA-D0FA3242F383}" presName="spaceRect" presStyleCnt="0"/>
      <dgm:spPr/>
    </dgm:pt>
    <dgm:pt modelId="{32782D8F-6603-48B8-B86F-5F1A1E7F535C}" type="pres">
      <dgm:prSet presAssocID="{BD65A2DF-2B93-4B60-BDDA-D0FA3242F383}" presName="textRect" presStyleLbl="revTx" presStyleIdx="0" presStyleCnt="6">
        <dgm:presLayoutVars>
          <dgm:chMax val="1"/>
          <dgm:chPref val="1"/>
        </dgm:presLayoutVars>
      </dgm:prSet>
      <dgm:spPr/>
    </dgm:pt>
    <dgm:pt modelId="{27F406C9-2812-4233-8DC7-57796753FECC}" type="pres">
      <dgm:prSet presAssocID="{308C84E7-9659-46AC-B125-BD7A94E5FDA4}" presName="sibTrans" presStyleLbl="sibTrans2D1" presStyleIdx="0" presStyleCnt="0"/>
      <dgm:spPr/>
    </dgm:pt>
    <dgm:pt modelId="{F981D587-B0D2-4D78-AC78-D5CE4445F43C}" type="pres">
      <dgm:prSet presAssocID="{9E7E3CB0-0B3F-43C6-B2C2-1D72CC274702}" presName="compNode" presStyleCnt="0"/>
      <dgm:spPr/>
    </dgm:pt>
    <dgm:pt modelId="{50D53814-57FE-45B5-A2B8-E99348507E92}" type="pres">
      <dgm:prSet presAssocID="{9E7E3CB0-0B3F-43C6-B2C2-1D72CC274702}" presName="iconBgRect" presStyleLbl="bgShp" presStyleIdx="1" presStyleCnt="6"/>
      <dgm:spPr/>
    </dgm:pt>
    <dgm:pt modelId="{D51B0022-25C4-4672-A10F-202BF1B5C808}" type="pres">
      <dgm:prSet presAssocID="{9E7E3CB0-0B3F-43C6-B2C2-1D72CC27470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ngel Face with Solid Fill"/>
        </a:ext>
      </dgm:extLst>
    </dgm:pt>
    <dgm:pt modelId="{678CBE79-A4E3-4E65-A926-2121173FC0B0}" type="pres">
      <dgm:prSet presAssocID="{9E7E3CB0-0B3F-43C6-B2C2-1D72CC274702}" presName="spaceRect" presStyleCnt="0"/>
      <dgm:spPr/>
    </dgm:pt>
    <dgm:pt modelId="{6E055C82-7287-4E38-B584-7F53A813FA0F}" type="pres">
      <dgm:prSet presAssocID="{9E7E3CB0-0B3F-43C6-B2C2-1D72CC274702}" presName="textRect" presStyleLbl="revTx" presStyleIdx="1" presStyleCnt="6">
        <dgm:presLayoutVars>
          <dgm:chMax val="1"/>
          <dgm:chPref val="1"/>
        </dgm:presLayoutVars>
      </dgm:prSet>
      <dgm:spPr/>
    </dgm:pt>
    <dgm:pt modelId="{EC769955-05C7-4A44-ACC6-5FA0637688A2}" type="pres">
      <dgm:prSet presAssocID="{DE2F2667-E533-4A07-8E5E-50D191AB02E7}" presName="sibTrans" presStyleLbl="sibTrans2D1" presStyleIdx="0" presStyleCnt="0"/>
      <dgm:spPr/>
    </dgm:pt>
    <dgm:pt modelId="{F7C094B3-4DA9-48F9-84AE-3D722E9A59D8}" type="pres">
      <dgm:prSet presAssocID="{3CF0087D-CB1F-4B0D-9216-0B064D19FDDD}" presName="compNode" presStyleCnt="0"/>
      <dgm:spPr/>
    </dgm:pt>
    <dgm:pt modelId="{A73CB5B7-2B5B-4593-8610-688D5BC6C0A8}" type="pres">
      <dgm:prSet presAssocID="{3CF0087D-CB1F-4B0D-9216-0B064D19FDDD}" presName="iconBgRect" presStyleLbl="bgShp" presStyleIdx="2" presStyleCnt="6"/>
      <dgm:spPr/>
    </dgm:pt>
    <dgm:pt modelId="{794761F4-2062-4700-BE74-D33C58A7EDD4}" type="pres">
      <dgm:prSet presAssocID="{3CF0087D-CB1F-4B0D-9216-0B064D19FDD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4249568B-629A-4D25-B0C1-7F443FD5732B}" type="pres">
      <dgm:prSet presAssocID="{3CF0087D-CB1F-4B0D-9216-0B064D19FDDD}" presName="spaceRect" presStyleCnt="0"/>
      <dgm:spPr/>
    </dgm:pt>
    <dgm:pt modelId="{0CAADD1F-ABEE-4B59-A8DD-8F3C078455A6}" type="pres">
      <dgm:prSet presAssocID="{3CF0087D-CB1F-4B0D-9216-0B064D19FDDD}" presName="textRect" presStyleLbl="revTx" presStyleIdx="2" presStyleCnt="6">
        <dgm:presLayoutVars>
          <dgm:chMax val="1"/>
          <dgm:chPref val="1"/>
        </dgm:presLayoutVars>
      </dgm:prSet>
      <dgm:spPr/>
    </dgm:pt>
    <dgm:pt modelId="{08C7C4E4-F940-49E9-9042-DA7989A12C2C}" type="pres">
      <dgm:prSet presAssocID="{925A15F9-9642-4820-BBEE-A82EA4CE30BF}" presName="sibTrans" presStyleLbl="sibTrans2D1" presStyleIdx="0" presStyleCnt="0"/>
      <dgm:spPr/>
    </dgm:pt>
    <dgm:pt modelId="{0D961040-F2B6-40A4-8176-BAFE4665EDA4}" type="pres">
      <dgm:prSet presAssocID="{44CF5108-B04A-45E2-8F41-8FC6B24CFE82}" presName="compNode" presStyleCnt="0"/>
      <dgm:spPr/>
    </dgm:pt>
    <dgm:pt modelId="{1ECC2422-7618-4D0B-8C3C-F63508545542}" type="pres">
      <dgm:prSet presAssocID="{44CF5108-B04A-45E2-8F41-8FC6B24CFE82}" presName="iconBgRect" presStyleLbl="bgShp" presStyleIdx="3" presStyleCnt="6"/>
      <dgm:spPr/>
    </dgm:pt>
    <dgm:pt modelId="{B63ABD0A-E6D7-4D57-A13E-7E46666A3CB6}" type="pres">
      <dgm:prSet presAssocID="{44CF5108-B04A-45E2-8F41-8FC6B24CFE8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irplane"/>
        </a:ext>
      </dgm:extLst>
    </dgm:pt>
    <dgm:pt modelId="{2B450484-D3D0-4583-AC17-E0A79E6F320A}" type="pres">
      <dgm:prSet presAssocID="{44CF5108-B04A-45E2-8F41-8FC6B24CFE82}" presName="spaceRect" presStyleCnt="0"/>
      <dgm:spPr/>
    </dgm:pt>
    <dgm:pt modelId="{814E5693-7BD4-41CA-8B91-9D4AEB1AA061}" type="pres">
      <dgm:prSet presAssocID="{44CF5108-B04A-45E2-8F41-8FC6B24CFE82}" presName="textRect" presStyleLbl="revTx" presStyleIdx="3" presStyleCnt="6">
        <dgm:presLayoutVars>
          <dgm:chMax val="1"/>
          <dgm:chPref val="1"/>
        </dgm:presLayoutVars>
      </dgm:prSet>
      <dgm:spPr/>
    </dgm:pt>
    <dgm:pt modelId="{9F613FE8-AB64-4C82-9662-022BA7E9916C}" type="pres">
      <dgm:prSet presAssocID="{6825065C-DB3B-4397-94D7-0C1289D8E26C}" presName="sibTrans" presStyleLbl="sibTrans2D1" presStyleIdx="0" presStyleCnt="0"/>
      <dgm:spPr/>
    </dgm:pt>
    <dgm:pt modelId="{605C08F9-72D1-4F4A-BF40-10170BAD6D2E}" type="pres">
      <dgm:prSet presAssocID="{F2A08CEE-5D18-437A-8D38-1ECEFF42627B}" presName="compNode" presStyleCnt="0"/>
      <dgm:spPr/>
    </dgm:pt>
    <dgm:pt modelId="{3353805C-414B-4339-B963-8A0B68C3BC43}" type="pres">
      <dgm:prSet presAssocID="{F2A08CEE-5D18-437A-8D38-1ECEFF42627B}" presName="iconBgRect" presStyleLbl="bgShp" presStyleIdx="4" presStyleCnt="6"/>
      <dgm:spPr/>
    </dgm:pt>
    <dgm:pt modelId="{0173988B-D08B-4D31-A80D-1C67980E0FDF}" type="pres">
      <dgm:prSet presAssocID="{F2A08CEE-5D18-437A-8D38-1ECEFF42627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story1"/>
        </a:ext>
      </dgm:extLst>
    </dgm:pt>
    <dgm:pt modelId="{65E39D12-7A7F-40E9-B8A4-B0A121C7E484}" type="pres">
      <dgm:prSet presAssocID="{F2A08CEE-5D18-437A-8D38-1ECEFF42627B}" presName="spaceRect" presStyleCnt="0"/>
      <dgm:spPr/>
    </dgm:pt>
    <dgm:pt modelId="{34E31807-2C5D-499B-B595-A2C813E74000}" type="pres">
      <dgm:prSet presAssocID="{F2A08CEE-5D18-437A-8D38-1ECEFF42627B}" presName="textRect" presStyleLbl="revTx" presStyleIdx="4" presStyleCnt="6">
        <dgm:presLayoutVars>
          <dgm:chMax val="1"/>
          <dgm:chPref val="1"/>
        </dgm:presLayoutVars>
      </dgm:prSet>
      <dgm:spPr/>
    </dgm:pt>
    <dgm:pt modelId="{04D61959-336D-41B8-98A7-C6055F8CF786}" type="pres">
      <dgm:prSet presAssocID="{9E479099-16CF-4D2A-8249-F56FA7DDDF7B}" presName="sibTrans" presStyleLbl="sibTrans2D1" presStyleIdx="0" presStyleCnt="0"/>
      <dgm:spPr/>
    </dgm:pt>
    <dgm:pt modelId="{0A9F71F6-B6CC-49F4-8CCA-4B35E6CA52FD}" type="pres">
      <dgm:prSet presAssocID="{FBF34C73-F994-497B-A710-D9E65BEA862E}" presName="compNode" presStyleCnt="0"/>
      <dgm:spPr/>
    </dgm:pt>
    <dgm:pt modelId="{4068D4D1-4DBD-48CE-8FB7-E81A937E71FC}" type="pres">
      <dgm:prSet presAssocID="{FBF34C73-F994-497B-A710-D9E65BEA862E}" presName="iconBgRect" presStyleLbl="bgShp" presStyleIdx="5" presStyleCnt="6"/>
      <dgm:spPr/>
    </dgm:pt>
    <dgm:pt modelId="{240C1458-4380-4358-86E6-6EFFB3D81851}" type="pres">
      <dgm:prSet presAssocID="{FBF34C73-F994-497B-A710-D9E65BEA862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ome"/>
        </a:ext>
      </dgm:extLst>
    </dgm:pt>
    <dgm:pt modelId="{95E16737-7EE2-40F5-B0A9-F605E2AFB9FD}" type="pres">
      <dgm:prSet presAssocID="{FBF34C73-F994-497B-A710-D9E65BEA862E}" presName="spaceRect" presStyleCnt="0"/>
      <dgm:spPr/>
    </dgm:pt>
    <dgm:pt modelId="{749DD9BC-BB35-45FF-A9BC-6B6833097182}" type="pres">
      <dgm:prSet presAssocID="{FBF34C73-F994-497B-A710-D9E65BEA862E}" presName="textRect" presStyleLbl="revTx" presStyleIdx="5" presStyleCnt="6">
        <dgm:presLayoutVars>
          <dgm:chMax val="1"/>
          <dgm:chPref val="1"/>
        </dgm:presLayoutVars>
      </dgm:prSet>
      <dgm:spPr/>
    </dgm:pt>
  </dgm:ptLst>
  <dgm:cxnLst>
    <dgm:cxn modelId="{95CED212-44D2-4802-8308-0D6C611F2C58}" srcId="{7B8C85EC-ADDA-4640-8416-66D526299B67}" destId="{44CF5108-B04A-45E2-8F41-8FC6B24CFE82}" srcOrd="3" destOrd="0" parTransId="{0230751D-8846-4AC3-B85F-4FA95B455846}" sibTransId="{6825065C-DB3B-4397-94D7-0C1289D8E26C}"/>
    <dgm:cxn modelId="{774AA318-CE23-47AB-A056-5B700630F4C0}" type="presOf" srcId="{BD65A2DF-2B93-4B60-BDDA-D0FA3242F383}" destId="{32782D8F-6603-48B8-B86F-5F1A1E7F535C}" srcOrd="0" destOrd="0" presId="urn:microsoft.com/office/officeart/2018/2/layout/IconCircleList"/>
    <dgm:cxn modelId="{6B14F72A-BB1F-461B-91E8-CB8E84E3C2E3}" type="presOf" srcId="{FBF34C73-F994-497B-A710-D9E65BEA862E}" destId="{749DD9BC-BB35-45FF-A9BC-6B6833097182}" srcOrd="0" destOrd="0" presId="urn:microsoft.com/office/officeart/2018/2/layout/IconCircleList"/>
    <dgm:cxn modelId="{0D23293D-503F-40C9-84F0-7C4610D36598}" type="presOf" srcId="{DE2F2667-E533-4A07-8E5E-50D191AB02E7}" destId="{EC769955-05C7-4A44-ACC6-5FA0637688A2}" srcOrd="0" destOrd="0" presId="urn:microsoft.com/office/officeart/2018/2/layout/IconCircleList"/>
    <dgm:cxn modelId="{DDAC2B5D-0B15-4077-A396-3E581FEA5470}" type="presOf" srcId="{9E479099-16CF-4D2A-8249-F56FA7DDDF7B}" destId="{04D61959-336D-41B8-98A7-C6055F8CF786}" srcOrd="0" destOrd="0" presId="urn:microsoft.com/office/officeart/2018/2/layout/IconCircleList"/>
    <dgm:cxn modelId="{43BEC74E-8030-4D4E-832A-AC4BA3E51639}" srcId="{7B8C85EC-ADDA-4640-8416-66D526299B67}" destId="{9E7E3CB0-0B3F-43C6-B2C2-1D72CC274702}" srcOrd="1" destOrd="0" parTransId="{A4FA3141-89DA-4D5B-B0B2-7F5F54AE7318}" sibTransId="{DE2F2667-E533-4A07-8E5E-50D191AB02E7}"/>
    <dgm:cxn modelId="{50286052-3D6E-4BA6-B36E-C66B83555A78}" type="presOf" srcId="{6825065C-DB3B-4397-94D7-0C1289D8E26C}" destId="{9F613FE8-AB64-4C82-9662-022BA7E9916C}" srcOrd="0" destOrd="0" presId="urn:microsoft.com/office/officeart/2018/2/layout/IconCircleList"/>
    <dgm:cxn modelId="{5BC01C79-F465-4E1B-B7F0-036710CD763B}" type="presOf" srcId="{3CF0087D-CB1F-4B0D-9216-0B064D19FDDD}" destId="{0CAADD1F-ABEE-4B59-A8DD-8F3C078455A6}" srcOrd="0" destOrd="0" presId="urn:microsoft.com/office/officeart/2018/2/layout/IconCircleList"/>
    <dgm:cxn modelId="{5F763D7D-09F6-4485-9906-E5D7C53C02AA}" type="presOf" srcId="{F2A08CEE-5D18-437A-8D38-1ECEFF42627B}" destId="{34E31807-2C5D-499B-B595-A2C813E74000}" srcOrd="0" destOrd="0" presId="urn:microsoft.com/office/officeart/2018/2/layout/IconCircleList"/>
    <dgm:cxn modelId="{5583C092-1249-49A5-86FF-7BAC9C373211}" type="presOf" srcId="{7B8C85EC-ADDA-4640-8416-66D526299B67}" destId="{38C972E4-CDF6-425B-90FD-8B7DF52948D3}" srcOrd="0" destOrd="0" presId="urn:microsoft.com/office/officeart/2018/2/layout/IconCircleList"/>
    <dgm:cxn modelId="{33DBE998-124F-4B21-A297-E2E88B0BF402}" srcId="{7B8C85EC-ADDA-4640-8416-66D526299B67}" destId="{3CF0087D-CB1F-4B0D-9216-0B064D19FDDD}" srcOrd="2" destOrd="0" parTransId="{EAEC0ACF-3483-4A55-AB7D-ABC38195514D}" sibTransId="{925A15F9-9642-4820-BBEE-A82EA4CE30BF}"/>
    <dgm:cxn modelId="{1F4838A4-166C-4C8A-B5D7-FD914F2D1A3C}" type="presOf" srcId="{925A15F9-9642-4820-BBEE-A82EA4CE30BF}" destId="{08C7C4E4-F940-49E9-9042-DA7989A12C2C}" srcOrd="0" destOrd="0" presId="urn:microsoft.com/office/officeart/2018/2/layout/IconCircleList"/>
    <dgm:cxn modelId="{557B7BA5-2AE5-4AF5-9C82-9152E479F515}" type="presOf" srcId="{308C84E7-9659-46AC-B125-BD7A94E5FDA4}" destId="{27F406C9-2812-4233-8DC7-57796753FECC}" srcOrd="0" destOrd="0" presId="urn:microsoft.com/office/officeart/2018/2/layout/IconCircleList"/>
    <dgm:cxn modelId="{4DFE1FAF-CEFE-460F-AED2-7B071E41F02D}" srcId="{7B8C85EC-ADDA-4640-8416-66D526299B67}" destId="{BD65A2DF-2B93-4B60-BDDA-D0FA3242F383}" srcOrd="0" destOrd="0" parTransId="{B8FE5EBC-65B3-4C24-A273-7011378ABC91}" sibTransId="{308C84E7-9659-46AC-B125-BD7A94E5FDA4}"/>
    <dgm:cxn modelId="{51060BEA-F49D-46DF-A45A-715BB1044B6D}" srcId="{7B8C85EC-ADDA-4640-8416-66D526299B67}" destId="{FBF34C73-F994-497B-A710-D9E65BEA862E}" srcOrd="5" destOrd="0" parTransId="{DE11225C-7784-4A17-B974-A25CADF3676B}" sibTransId="{FEF3938B-D472-401D-97F6-61CD6BE3A9E2}"/>
    <dgm:cxn modelId="{A3F97EED-DC8D-4A91-A18E-CCDADF07462D}" type="presOf" srcId="{44CF5108-B04A-45E2-8F41-8FC6B24CFE82}" destId="{814E5693-7BD4-41CA-8B91-9D4AEB1AA061}" srcOrd="0" destOrd="0" presId="urn:microsoft.com/office/officeart/2018/2/layout/IconCircleList"/>
    <dgm:cxn modelId="{710E76EE-CEE7-46EB-BA9A-25D031241B60}" srcId="{7B8C85EC-ADDA-4640-8416-66D526299B67}" destId="{F2A08CEE-5D18-437A-8D38-1ECEFF42627B}" srcOrd="4" destOrd="0" parTransId="{A7954210-B9B0-49B2-A380-6F00011E5439}" sibTransId="{9E479099-16CF-4D2A-8249-F56FA7DDDF7B}"/>
    <dgm:cxn modelId="{0FE183F8-4A87-4032-B534-666A76157C3C}" type="presOf" srcId="{9E7E3CB0-0B3F-43C6-B2C2-1D72CC274702}" destId="{6E055C82-7287-4E38-B584-7F53A813FA0F}" srcOrd="0" destOrd="0" presId="urn:microsoft.com/office/officeart/2018/2/layout/IconCircleList"/>
    <dgm:cxn modelId="{37F0D8DD-B0C8-407F-9F8D-28A6868B3CB9}" type="presParOf" srcId="{38C972E4-CDF6-425B-90FD-8B7DF52948D3}" destId="{2D26F328-8C7C-4BE7-9C04-9469FC3444C8}" srcOrd="0" destOrd="0" presId="urn:microsoft.com/office/officeart/2018/2/layout/IconCircleList"/>
    <dgm:cxn modelId="{8ABA4CBA-0C33-44DF-945B-F1B98404852F}" type="presParOf" srcId="{2D26F328-8C7C-4BE7-9C04-9469FC3444C8}" destId="{0BF1D3C7-6255-4C4D-AC0F-F972FC331B88}" srcOrd="0" destOrd="0" presId="urn:microsoft.com/office/officeart/2018/2/layout/IconCircleList"/>
    <dgm:cxn modelId="{F3368834-570E-44BA-B196-A2A75F77E22D}" type="presParOf" srcId="{0BF1D3C7-6255-4C4D-AC0F-F972FC331B88}" destId="{365E60C2-6BE3-4F6B-A3C9-9F2473FE3869}" srcOrd="0" destOrd="0" presId="urn:microsoft.com/office/officeart/2018/2/layout/IconCircleList"/>
    <dgm:cxn modelId="{E043EA80-3E0C-4591-B320-8037519DE655}" type="presParOf" srcId="{0BF1D3C7-6255-4C4D-AC0F-F972FC331B88}" destId="{F50073B4-BD37-46CA-8FDD-8DDB8A9E0F82}" srcOrd="1" destOrd="0" presId="urn:microsoft.com/office/officeart/2018/2/layout/IconCircleList"/>
    <dgm:cxn modelId="{3708D5F0-B2E4-4CE6-8CBE-7A1B84E43103}" type="presParOf" srcId="{0BF1D3C7-6255-4C4D-AC0F-F972FC331B88}" destId="{841CB005-7AC8-49E3-9F98-AB341FC3BCC7}" srcOrd="2" destOrd="0" presId="urn:microsoft.com/office/officeart/2018/2/layout/IconCircleList"/>
    <dgm:cxn modelId="{9AD6785A-68DD-4F43-8097-8DE8B7AF30FC}" type="presParOf" srcId="{0BF1D3C7-6255-4C4D-AC0F-F972FC331B88}" destId="{32782D8F-6603-48B8-B86F-5F1A1E7F535C}" srcOrd="3" destOrd="0" presId="urn:microsoft.com/office/officeart/2018/2/layout/IconCircleList"/>
    <dgm:cxn modelId="{603FC739-DF61-49C1-B55F-E0BFC89B2513}" type="presParOf" srcId="{2D26F328-8C7C-4BE7-9C04-9469FC3444C8}" destId="{27F406C9-2812-4233-8DC7-57796753FECC}" srcOrd="1" destOrd="0" presId="urn:microsoft.com/office/officeart/2018/2/layout/IconCircleList"/>
    <dgm:cxn modelId="{866B0B51-E767-4800-8FF5-C42781414EAF}" type="presParOf" srcId="{2D26F328-8C7C-4BE7-9C04-9469FC3444C8}" destId="{F981D587-B0D2-4D78-AC78-D5CE4445F43C}" srcOrd="2" destOrd="0" presId="urn:microsoft.com/office/officeart/2018/2/layout/IconCircleList"/>
    <dgm:cxn modelId="{54027019-8C31-4912-B815-4E5CD2F05366}" type="presParOf" srcId="{F981D587-B0D2-4D78-AC78-D5CE4445F43C}" destId="{50D53814-57FE-45B5-A2B8-E99348507E92}" srcOrd="0" destOrd="0" presId="urn:microsoft.com/office/officeart/2018/2/layout/IconCircleList"/>
    <dgm:cxn modelId="{F23CD5E2-B79B-49EB-A81E-83CA4CF5F2E0}" type="presParOf" srcId="{F981D587-B0D2-4D78-AC78-D5CE4445F43C}" destId="{D51B0022-25C4-4672-A10F-202BF1B5C808}" srcOrd="1" destOrd="0" presId="urn:microsoft.com/office/officeart/2018/2/layout/IconCircleList"/>
    <dgm:cxn modelId="{C9C292A8-6F99-4A87-B880-EF949A8BBF80}" type="presParOf" srcId="{F981D587-B0D2-4D78-AC78-D5CE4445F43C}" destId="{678CBE79-A4E3-4E65-A926-2121173FC0B0}" srcOrd="2" destOrd="0" presId="urn:microsoft.com/office/officeart/2018/2/layout/IconCircleList"/>
    <dgm:cxn modelId="{944D1086-DB66-4280-BEFF-966EF1359524}" type="presParOf" srcId="{F981D587-B0D2-4D78-AC78-D5CE4445F43C}" destId="{6E055C82-7287-4E38-B584-7F53A813FA0F}" srcOrd="3" destOrd="0" presId="urn:microsoft.com/office/officeart/2018/2/layout/IconCircleList"/>
    <dgm:cxn modelId="{35F2BF59-DF5D-43DB-83CC-25572FAF51B8}" type="presParOf" srcId="{2D26F328-8C7C-4BE7-9C04-9469FC3444C8}" destId="{EC769955-05C7-4A44-ACC6-5FA0637688A2}" srcOrd="3" destOrd="0" presId="urn:microsoft.com/office/officeart/2018/2/layout/IconCircleList"/>
    <dgm:cxn modelId="{B28A57CA-617C-403E-B13D-77F50880F72E}" type="presParOf" srcId="{2D26F328-8C7C-4BE7-9C04-9469FC3444C8}" destId="{F7C094B3-4DA9-48F9-84AE-3D722E9A59D8}" srcOrd="4" destOrd="0" presId="urn:microsoft.com/office/officeart/2018/2/layout/IconCircleList"/>
    <dgm:cxn modelId="{38FA59D2-A9C7-4E11-916E-560CFF3FA512}" type="presParOf" srcId="{F7C094B3-4DA9-48F9-84AE-3D722E9A59D8}" destId="{A73CB5B7-2B5B-4593-8610-688D5BC6C0A8}" srcOrd="0" destOrd="0" presId="urn:microsoft.com/office/officeart/2018/2/layout/IconCircleList"/>
    <dgm:cxn modelId="{D6CCA8CB-46D0-460B-99CA-93FAAFFF9B23}" type="presParOf" srcId="{F7C094B3-4DA9-48F9-84AE-3D722E9A59D8}" destId="{794761F4-2062-4700-BE74-D33C58A7EDD4}" srcOrd="1" destOrd="0" presId="urn:microsoft.com/office/officeart/2018/2/layout/IconCircleList"/>
    <dgm:cxn modelId="{49383570-F403-46A1-AF6D-BBE6C0816087}" type="presParOf" srcId="{F7C094B3-4DA9-48F9-84AE-3D722E9A59D8}" destId="{4249568B-629A-4D25-B0C1-7F443FD5732B}" srcOrd="2" destOrd="0" presId="urn:microsoft.com/office/officeart/2018/2/layout/IconCircleList"/>
    <dgm:cxn modelId="{80F5FC70-3171-497F-9E97-68CA001833D3}" type="presParOf" srcId="{F7C094B3-4DA9-48F9-84AE-3D722E9A59D8}" destId="{0CAADD1F-ABEE-4B59-A8DD-8F3C078455A6}" srcOrd="3" destOrd="0" presId="urn:microsoft.com/office/officeart/2018/2/layout/IconCircleList"/>
    <dgm:cxn modelId="{7AAF0321-A706-483B-A577-7E92490B562E}" type="presParOf" srcId="{2D26F328-8C7C-4BE7-9C04-9469FC3444C8}" destId="{08C7C4E4-F940-49E9-9042-DA7989A12C2C}" srcOrd="5" destOrd="0" presId="urn:microsoft.com/office/officeart/2018/2/layout/IconCircleList"/>
    <dgm:cxn modelId="{D07C26CC-9D46-46AE-A38F-CB0CAE7AC232}" type="presParOf" srcId="{2D26F328-8C7C-4BE7-9C04-9469FC3444C8}" destId="{0D961040-F2B6-40A4-8176-BAFE4665EDA4}" srcOrd="6" destOrd="0" presId="urn:microsoft.com/office/officeart/2018/2/layout/IconCircleList"/>
    <dgm:cxn modelId="{F25692EE-0FBA-4D56-9E66-FCE22F280C13}" type="presParOf" srcId="{0D961040-F2B6-40A4-8176-BAFE4665EDA4}" destId="{1ECC2422-7618-4D0B-8C3C-F63508545542}" srcOrd="0" destOrd="0" presId="urn:microsoft.com/office/officeart/2018/2/layout/IconCircleList"/>
    <dgm:cxn modelId="{13E6F234-D55B-41AE-B399-7003F49D0ABC}" type="presParOf" srcId="{0D961040-F2B6-40A4-8176-BAFE4665EDA4}" destId="{B63ABD0A-E6D7-4D57-A13E-7E46666A3CB6}" srcOrd="1" destOrd="0" presId="urn:microsoft.com/office/officeart/2018/2/layout/IconCircleList"/>
    <dgm:cxn modelId="{D28E0518-99EB-4105-9E02-DB0F71478D15}" type="presParOf" srcId="{0D961040-F2B6-40A4-8176-BAFE4665EDA4}" destId="{2B450484-D3D0-4583-AC17-E0A79E6F320A}" srcOrd="2" destOrd="0" presId="urn:microsoft.com/office/officeart/2018/2/layout/IconCircleList"/>
    <dgm:cxn modelId="{B82040B0-6479-4ACB-95E2-55BB2741603A}" type="presParOf" srcId="{0D961040-F2B6-40A4-8176-BAFE4665EDA4}" destId="{814E5693-7BD4-41CA-8B91-9D4AEB1AA061}" srcOrd="3" destOrd="0" presId="urn:microsoft.com/office/officeart/2018/2/layout/IconCircleList"/>
    <dgm:cxn modelId="{3581F3AA-8BFB-4CF4-AFFD-F7FC85B134B9}" type="presParOf" srcId="{2D26F328-8C7C-4BE7-9C04-9469FC3444C8}" destId="{9F613FE8-AB64-4C82-9662-022BA7E9916C}" srcOrd="7" destOrd="0" presId="urn:microsoft.com/office/officeart/2018/2/layout/IconCircleList"/>
    <dgm:cxn modelId="{B605D753-395F-440B-AFEE-88DA585FC3D8}" type="presParOf" srcId="{2D26F328-8C7C-4BE7-9C04-9469FC3444C8}" destId="{605C08F9-72D1-4F4A-BF40-10170BAD6D2E}" srcOrd="8" destOrd="0" presId="urn:microsoft.com/office/officeart/2018/2/layout/IconCircleList"/>
    <dgm:cxn modelId="{6A730928-D3CC-4381-AD02-6517037F1DF9}" type="presParOf" srcId="{605C08F9-72D1-4F4A-BF40-10170BAD6D2E}" destId="{3353805C-414B-4339-B963-8A0B68C3BC43}" srcOrd="0" destOrd="0" presId="urn:microsoft.com/office/officeart/2018/2/layout/IconCircleList"/>
    <dgm:cxn modelId="{FE9AB8A8-47E9-4A7D-ABF9-83EE3673617B}" type="presParOf" srcId="{605C08F9-72D1-4F4A-BF40-10170BAD6D2E}" destId="{0173988B-D08B-4D31-A80D-1C67980E0FDF}" srcOrd="1" destOrd="0" presId="urn:microsoft.com/office/officeart/2018/2/layout/IconCircleList"/>
    <dgm:cxn modelId="{E60A3E45-3762-413B-B92F-A65C1085F61D}" type="presParOf" srcId="{605C08F9-72D1-4F4A-BF40-10170BAD6D2E}" destId="{65E39D12-7A7F-40E9-B8A4-B0A121C7E484}" srcOrd="2" destOrd="0" presId="urn:microsoft.com/office/officeart/2018/2/layout/IconCircleList"/>
    <dgm:cxn modelId="{C9D8BFDD-B3FA-4B33-8CFD-8F8EC81E4860}" type="presParOf" srcId="{605C08F9-72D1-4F4A-BF40-10170BAD6D2E}" destId="{34E31807-2C5D-499B-B595-A2C813E74000}" srcOrd="3" destOrd="0" presId="urn:microsoft.com/office/officeart/2018/2/layout/IconCircleList"/>
    <dgm:cxn modelId="{C72E7CCC-D50D-49EE-BF11-AD09CD58B91B}" type="presParOf" srcId="{2D26F328-8C7C-4BE7-9C04-9469FC3444C8}" destId="{04D61959-336D-41B8-98A7-C6055F8CF786}" srcOrd="9" destOrd="0" presId="urn:microsoft.com/office/officeart/2018/2/layout/IconCircleList"/>
    <dgm:cxn modelId="{E6A4DF36-F268-4A0B-9FB6-B4168F5E4026}" type="presParOf" srcId="{2D26F328-8C7C-4BE7-9C04-9469FC3444C8}" destId="{0A9F71F6-B6CC-49F4-8CCA-4B35E6CA52FD}" srcOrd="10" destOrd="0" presId="urn:microsoft.com/office/officeart/2018/2/layout/IconCircleList"/>
    <dgm:cxn modelId="{D0340D5A-A4BB-4766-8193-FE50185A195D}" type="presParOf" srcId="{0A9F71F6-B6CC-49F4-8CCA-4B35E6CA52FD}" destId="{4068D4D1-4DBD-48CE-8FB7-E81A937E71FC}" srcOrd="0" destOrd="0" presId="urn:microsoft.com/office/officeart/2018/2/layout/IconCircleList"/>
    <dgm:cxn modelId="{CCBC641F-99C0-46B5-B148-2FC160FEAE12}" type="presParOf" srcId="{0A9F71F6-B6CC-49F4-8CCA-4B35E6CA52FD}" destId="{240C1458-4380-4358-86E6-6EFFB3D81851}" srcOrd="1" destOrd="0" presId="urn:microsoft.com/office/officeart/2018/2/layout/IconCircleList"/>
    <dgm:cxn modelId="{0D0C3452-B563-42CE-9A2D-CDE52D83461E}" type="presParOf" srcId="{0A9F71F6-B6CC-49F4-8CCA-4B35E6CA52FD}" destId="{95E16737-7EE2-40F5-B0A9-F605E2AFB9FD}" srcOrd="2" destOrd="0" presId="urn:microsoft.com/office/officeart/2018/2/layout/IconCircleList"/>
    <dgm:cxn modelId="{FFAB9864-D7CE-441B-82E1-E9B867F76539}" type="presParOf" srcId="{0A9F71F6-B6CC-49F4-8CCA-4B35E6CA52FD}" destId="{749DD9BC-BB35-45FF-A9BC-6B683309718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B5E5CE-9DA9-4E2A-9FCB-3565BEE5BF75}">
      <dsp:nvSpPr>
        <dsp:cNvPr id="0" name=""/>
        <dsp:cNvSpPr/>
      </dsp:nvSpPr>
      <dsp:spPr>
        <a:xfrm>
          <a:off x="0" y="2111"/>
          <a:ext cx="7728267" cy="1070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896929-8C3A-4D59-A572-089587513CB6}">
      <dsp:nvSpPr>
        <dsp:cNvPr id="0" name=""/>
        <dsp:cNvSpPr/>
      </dsp:nvSpPr>
      <dsp:spPr>
        <a:xfrm>
          <a:off x="323713" y="242889"/>
          <a:ext cx="588569" cy="588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55AB8F-223B-4491-A5F8-C8CD59036420}">
      <dsp:nvSpPr>
        <dsp:cNvPr id="0" name=""/>
        <dsp:cNvSpPr/>
      </dsp:nvSpPr>
      <dsp:spPr>
        <a:xfrm>
          <a:off x="1235996" y="2111"/>
          <a:ext cx="6492270" cy="1070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5" tIns="113255" rIns="113255" bIns="113255" numCol="1" spcCol="1270" anchor="ctr" anchorCtr="0">
          <a:noAutofit/>
        </a:bodyPr>
        <a:lstStyle/>
        <a:p>
          <a:pPr marL="0" lvl="0" indent="0" algn="l" defTabSz="977900">
            <a:lnSpc>
              <a:spcPct val="100000"/>
            </a:lnSpc>
            <a:spcBef>
              <a:spcPct val="0"/>
            </a:spcBef>
            <a:spcAft>
              <a:spcPct val="35000"/>
            </a:spcAft>
            <a:buNone/>
          </a:pPr>
          <a:r>
            <a:rPr lang="en-US" sz="2200" kern="1200" dirty="0"/>
            <a:t>New experience</a:t>
          </a:r>
        </a:p>
      </dsp:txBody>
      <dsp:txXfrm>
        <a:off x="1235996" y="2111"/>
        <a:ext cx="6492270" cy="1070126"/>
      </dsp:txXfrm>
    </dsp:sp>
    <dsp:sp modelId="{87A8681E-0782-48E9-AA0C-E212BDCA5D88}">
      <dsp:nvSpPr>
        <dsp:cNvPr id="0" name=""/>
        <dsp:cNvSpPr/>
      </dsp:nvSpPr>
      <dsp:spPr>
        <a:xfrm>
          <a:off x="0" y="1339769"/>
          <a:ext cx="7728267" cy="1070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E7CF8F-B68D-4E7A-B8BB-CF6495CBB20A}">
      <dsp:nvSpPr>
        <dsp:cNvPr id="0" name=""/>
        <dsp:cNvSpPr/>
      </dsp:nvSpPr>
      <dsp:spPr>
        <a:xfrm>
          <a:off x="323713" y="1580548"/>
          <a:ext cx="588569" cy="588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94D60F-D3C2-4711-9C53-B739CFDEDDCD}">
      <dsp:nvSpPr>
        <dsp:cNvPr id="0" name=""/>
        <dsp:cNvSpPr/>
      </dsp:nvSpPr>
      <dsp:spPr>
        <a:xfrm>
          <a:off x="1235996" y="1339769"/>
          <a:ext cx="6492270" cy="1070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5" tIns="113255" rIns="113255" bIns="113255" numCol="1" spcCol="1270" anchor="ctr" anchorCtr="0">
          <a:noAutofit/>
        </a:bodyPr>
        <a:lstStyle/>
        <a:p>
          <a:pPr marL="0" lvl="0" indent="0" algn="l" defTabSz="977900">
            <a:lnSpc>
              <a:spcPct val="100000"/>
            </a:lnSpc>
            <a:spcBef>
              <a:spcPct val="0"/>
            </a:spcBef>
            <a:spcAft>
              <a:spcPct val="35000"/>
            </a:spcAft>
            <a:buNone/>
          </a:pPr>
          <a:r>
            <a:rPr lang="en-US" sz="2200" kern="1200" dirty="0"/>
            <a:t>Breathtaking volcano views</a:t>
          </a:r>
        </a:p>
      </dsp:txBody>
      <dsp:txXfrm>
        <a:off x="1235996" y="1339769"/>
        <a:ext cx="6492270" cy="1070126"/>
      </dsp:txXfrm>
    </dsp:sp>
    <dsp:sp modelId="{570B9DCD-6C27-442A-B46E-F5D749AFD37D}">
      <dsp:nvSpPr>
        <dsp:cNvPr id="0" name=""/>
        <dsp:cNvSpPr/>
      </dsp:nvSpPr>
      <dsp:spPr>
        <a:xfrm>
          <a:off x="0" y="2677427"/>
          <a:ext cx="7728267" cy="1070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7A95AD-319F-4171-B17B-77696D5DE004}">
      <dsp:nvSpPr>
        <dsp:cNvPr id="0" name=""/>
        <dsp:cNvSpPr/>
      </dsp:nvSpPr>
      <dsp:spPr>
        <a:xfrm>
          <a:off x="323713" y="2918206"/>
          <a:ext cx="588569" cy="588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8C392-99A6-4DE1-A971-B72285BF0EB0}">
      <dsp:nvSpPr>
        <dsp:cNvPr id="0" name=""/>
        <dsp:cNvSpPr/>
      </dsp:nvSpPr>
      <dsp:spPr>
        <a:xfrm>
          <a:off x="1235996" y="2677427"/>
          <a:ext cx="6492270" cy="1070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5" tIns="113255" rIns="113255" bIns="113255" numCol="1" spcCol="1270" anchor="ctr" anchorCtr="0">
          <a:noAutofit/>
        </a:bodyPr>
        <a:lstStyle/>
        <a:p>
          <a:pPr marL="0" lvl="0" indent="0" algn="l" defTabSz="977900">
            <a:lnSpc>
              <a:spcPct val="100000"/>
            </a:lnSpc>
            <a:spcBef>
              <a:spcPct val="0"/>
            </a:spcBef>
            <a:spcAft>
              <a:spcPct val="35000"/>
            </a:spcAft>
            <a:buNone/>
          </a:pPr>
          <a:r>
            <a:rPr lang="en-US" sz="2200" kern="1200" dirty="0"/>
            <a:t>Safe and Affordable</a:t>
          </a:r>
        </a:p>
      </dsp:txBody>
      <dsp:txXfrm>
        <a:off x="1235996" y="2677427"/>
        <a:ext cx="6492270" cy="1070126"/>
      </dsp:txXfrm>
    </dsp:sp>
    <dsp:sp modelId="{0F8FBA99-EC4D-4FE6-A7DB-07420B1AED38}">
      <dsp:nvSpPr>
        <dsp:cNvPr id="0" name=""/>
        <dsp:cNvSpPr/>
      </dsp:nvSpPr>
      <dsp:spPr>
        <a:xfrm>
          <a:off x="0" y="4015086"/>
          <a:ext cx="7728267" cy="10701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66CFCA-A285-4D98-BD22-91F6AB984CAB}">
      <dsp:nvSpPr>
        <dsp:cNvPr id="0" name=""/>
        <dsp:cNvSpPr/>
      </dsp:nvSpPr>
      <dsp:spPr>
        <a:xfrm>
          <a:off x="323713" y="4255864"/>
          <a:ext cx="588569" cy="5885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106E39-B40C-4282-BA0D-C7ECBEB78F12}">
      <dsp:nvSpPr>
        <dsp:cNvPr id="0" name=""/>
        <dsp:cNvSpPr/>
      </dsp:nvSpPr>
      <dsp:spPr>
        <a:xfrm>
          <a:off x="1235996" y="4015086"/>
          <a:ext cx="6492270" cy="1070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5" tIns="113255" rIns="113255" bIns="113255" numCol="1" spcCol="1270" anchor="ctr" anchorCtr="0">
          <a:noAutofit/>
        </a:bodyPr>
        <a:lstStyle/>
        <a:p>
          <a:pPr marL="0" lvl="0" indent="0" algn="l" defTabSz="977900">
            <a:lnSpc>
              <a:spcPct val="100000"/>
            </a:lnSpc>
            <a:spcBef>
              <a:spcPct val="0"/>
            </a:spcBef>
            <a:spcAft>
              <a:spcPct val="35000"/>
            </a:spcAft>
            <a:buNone/>
          </a:pPr>
          <a:r>
            <a:rPr lang="en-US" sz="2200" kern="1200" dirty="0"/>
            <a:t>We provide state of the art equipment</a:t>
          </a:r>
        </a:p>
      </dsp:txBody>
      <dsp:txXfrm>
        <a:off x="1235996" y="4015086"/>
        <a:ext cx="6492270" cy="1070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E60C2-6BE3-4F6B-A3C9-9F2473FE3869}">
      <dsp:nvSpPr>
        <dsp:cNvPr id="0" name=""/>
        <dsp:cNvSpPr/>
      </dsp:nvSpPr>
      <dsp:spPr>
        <a:xfrm>
          <a:off x="107822" y="186948"/>
          <a:ext cx="994578" cy="9945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073B4-BD37-46CA-8FDD-8DDB8A9E0F82}">
      <dsp:nvSpPr>
        <dsp:cNvPr id="0" name=""/>
        <dsp:cNvSpPr/>
      </dsp:nvSpPr>
      <dsp:spPr>
        <a:xfrm>
          <a:off x="316684" y="395810"/>
          <a:ext cx="576855" cy="57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782D8F-6603-48B8-B86F-5F1A1E7F535C}">
      <dsp:nvSpPr>
        <dsp:cNvPr id="0" name=""/>
        <dsp:cNvSpPr/>
      </dsp:nvSpPr>
      <dsp:spPr>
        <a:xfrm>
          <a:off x="1315525" y="186948"/>
          <a:ext cx="2344364" cy="994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We try to recreate unique experiences that no one has ever tried until now.</a:t>
          </a:r>
        </a:p>
      </dsp:txBody>
      <dsp:txXfrm>
        <a:off x="1315525" y="186948"/>
        <a:ext cx="2344364" cy="994578"/>
      </dsp:txXfrm>
    </dsp:sp>
    <dsp:sp modelId="{50D53814-57FE-45B5-A2B8-E99348507E92}">
      <dsp:nvSpPr>
        <dsp:cNvPr id="0" name=""/>
        <dsp:cNvSpPr/>
      </dsp:nvSpPr>
      <dsp:spPr>
        <a:xfrm>
          <a:off x="4068377" y="186948"/>
          <a:ext cx="994578" cy="9945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1B0022-25C4-4672-A10F-202BF1B5C808}">
      <dsp:nvSpPr>
        <dsp:cNvPr id="0" name=""/>
        <dsp:cNvSpPr/>
      </dsp:nvSpPr>
      <dsp:spPr>
        <a:xfrm>
          <a:off x="4277238" y="395810"/>
          <a:ext cx="576855" cy="57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055C82-7287-4E38-B584-7F53A813FA0F}">
      <dsp:nvSpPr>
        <dsp:cNvPr id="0" name=""/>
        <dsp:cNvSpPr/>
      </dsp:nvSpPr>
      <dsp:spPr>
        <a:xfrm>
          <a:off x="5276080" y="186948"/>
          <a:ext cx="2344364" cy="994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If you love volcanos and skydiving, this is perfect for you!</a:t>
          </a:r>
        </a:p>
      </dsp:txBody>
      <dsp:txXfrm>
        <a:off x="5276080" y="186948"/>
        <a:ext cx="2344364" cy="994578"/>
      </dsp:txXfrm>
    </dsp:sp>
    <dsp:sp modelId="{A73CB5B7-2B5B-4593-8610-688D5BC6C0A8}">
      <dsp:nvSpPr>
        <dsp:cNvPr id="0" name=""/>
        <dsp:cNvSpPr/>
      </dsp:nvSpPr>
      <dsp:spPr>
        <a:xfrm>
          <a:off x="107822" y="2046372"/>
          <a:ext cx="994578" cy="9945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761F4-2062-4700-BE74-D33C58A7EDD4}">
      <dsp:nvSpPr>
        <dsp:cNvPr id="0" name=""/>
        <dsp:cNvSpPr/>
      </dsp:nvSpPr>
      <dsp:spPr>
        <a:xfrm>
          <a:off x="316684" y="2255234"/>
          <a:ext cx="576855" cy="57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AADD1F-ABEE-4B59-A8DD-8F3C078455A6}">
      <dsp:nvSpPr>
        <dsp:cNvPr id="0" name=""/>
        <dsp:cNvSpPr/>
      </dsp:nvSpPr>
      <dsp:spPr>
        <a:xfrm>
          <a:off x="1315525" y="2046372"/>
          <a:ext cx="2344364" cy="994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Experience the thrill of a lifetime while witnessing breathtaking views of the worlds famous volcanos</a:t>
          </a:r>
        </a:p>
      </dsp:txBody>
      <dsp:txXfrm>
        <a:off x="1315525" y="2046372"/>
        <a:ext cx="2344364" cy="994578"/>
      </dsp:txXfrm>
    </dsp:sp>
    <dsp:sp modelId="{1ECC2422-7618-4D0B-8C3C-F63508545542}">
      <dsp:nvSpPr>
        <dsp:cNvPr id="0" name=""/>
        <dsp:cNvSpPr/>
      </dsp:nvSpPr>
      <dsp:spPr>
        <a:xfrm>
          <a:off x="4068377" y="2046372"/>
          <a:ext cx="994578" cy="9945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ABD0A-E6D7-4D57-A13E-7E46666A3CB6}">
      <dsp:nvSpPr>
        <dsp:cNvPr id="0" name=""/>
        <dsp:cNvSpPr/>
      </dsp:nvSpPr>
      <dsp:spPr>
        <a:xfrm>
          <a:off x="4277238" y="2255234"/>
          <a:ext cx="576855" cy="57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4E5693-7BD4-41CA-8B91-9D4AEB1AA061}">
      <dsp:nvSpPr>
        <dsp:cNvPr id="0" name=""/>
        <dsp:cNvSpPr/>
      </dsp:nvSpPr>
      <dsp:spPr>
        <a:xfrm>
          <a:off x="5276080" y="2046372"/>
          <a:ext cx="2344364" cy="994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We provide the flight and equipment (excluding hotel, travel, and food prices)</a:t>
          </a:r>
        </a:p>
      </dsp:txBody>
      <dsp:txXfrm>
        <a:off x="5276080" y="2046372"/>
        <a:ext cx="2344364" cy="994578"/>
      </dsp:txXfrm>
    </dsp:sp>
    <dsp:sp modelId="{3353805C-414B-4339-B963-8A0B68C3BC43}">
      <dsp:nvSpPr>
        <dsp:cNvPr id="0" name=""/>
        <dsp:cNvSpPr/>
      </dsp:nvSpPr>
      <dsp:spPr>
        <a:xfrm>
          <a:off x="107822" y="3905796"/>
          <a:ext cx="994578" cy="9945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3988B-D08B-4D31-A80D-1C67980E0FDF}">
      <dsp:nvSpPr>
        <dsp:cNvPr id="0" name=""/>
        <dsp:cNvSpPr/>
      </dsp:nvSpPr>
      <dsp:spPr>
        <a:xfrm>
          <a:off x="316684" y="4114657"/>
          <a:ext cx="576855" cy="5768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E31807-2C5D-499B-B595-A2C813E74000}">
      <dsp:nvSpPr>
        <dsp:cNvPr id="0" name=""/>
        <dsp:cNvSpPr/>
      </dsp:nvSpPr>
      <dsp:spPr>
        <a:xfrm>
          <a:off x="1315525" y="3905796"/>
          <a:ext cx="2344364" cy="994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Learn about the history of some of the worlds oldest volcanos</a:t>
          </a:r>
        </a:p>
      </dsp:txBody>
      <dsp:txXfrm>
        <a:off x="1315525" y="3905796"/>
        <a:ext cx="2344364" cy="994578"/>
      </dsp:txXfrm>
    </dsp:sp>
    <dsp:sp modelId="{4068D4D1-4DBD-48CE-8FB7-E81A937E71FC}">
      <dsp:nvSpPr>
        <dsp:cNvPr id="0" name=""/>
        <dsp:cNvSpPr/>
      </dsp:nvSpPr>
      <dsp:spPr>
        <a:xfrm>
          <a:off x="4068377" y="3905796"/>
          <a:ext cx="994578" cy="99457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0C1458-4380-4358-86E6-6EFFB3D81851}">
      <dsp:nvSpPr>
        <dsp:cNvPr id="0" name=""/>
        <dsp:cNvSpPr/>
      </dsp:nvSpPr>
      <dsp:spPr>
        <a:xfrm>
          <a:off x="4277238" y="4114657"/>
          <a:ext cx="576855" cy="5768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9DD9BC-BB35-45FF-A9BC-6B6833097182}">
      <dsp:nvSpPr>
        <dsp:cNvPr id="0" name=""/>
        <dsp:cNvSpPr/>
      </dsp:nvSpPr>
      <dsp:spPr>
        <a:xfrm>
          <a:off x="5276080" y="3905796"/>
          <a:ext cx="2344364" cy="994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Interact with surroundings upon landing</a:t>
          </a:r>
        </a:p>
      </dsp:txBody>
      <dsp:txXfrm>
        <a:off x="5276080" y="3905796"/>
        <a:ext cx="2344364" cy="9945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4/29/2020</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4/29/2020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t>4/29/2020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t>4/29/2020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t>4/29/2020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t>4/29/2020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t>4/29/2020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t>4/29/2020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t>4/29/2020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t>4/29/2020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589E016-1EE1-484C-8423-012B4B780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4" r="9092" b="20448"/>
          <a:stretch/>
        </p:blipFill>
        <p:spPr>
          <a:xfrm>
            <a:off x="20" y="-1"/>
            <a:ext cx="12188932" cy="6858000"/>
          </a:xfrm>
          <a:prstGeom prst="rect">
            <a:avLst/>
          </a:prstGeom>
        </p:spPr>
      </p:pic>
      <p:sp>
        <p:nvSpPr>
          <p:cNvPr id="16" name="Rectangle 11">
            <a:extLst>
              <a:ext uri="{FF2B5EF4-FFF2-40B4-BE49-F238E27FC236}">
                <a16:creationId xmlns:a16="http://schemas.microsoft.com/office/drawing/2014/main" id="{46100866-3689-418C-84D9-07C7E2435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334557" y="1653703"/>
            <a:ext cx="3361953" cy="2470488"/>
          </a:xfrm>
        </p:spPr>
        <p:txBody>
          <a:bodyPr>
            <a:normAutofit/>
          </a:bodyPr>
          <a:lstStyle/>
          <a:p>
            <a:r>
              <a:rPr lang="en-US" sz="3700">
                <a:solidFill>
                  <a:schemeClr val="tx1"/>
                </a:solidFill>
              </a:rPr>
              <a:t>Volcanic Skydiving Web Application Project Brochure</a:t>
            </a:r>
            <a:endParaRPr lang="en-US" sz="3700" dirty="0">
              <a:solidFill>
                <a:schemeClr val="tx1"/>
              </a:solidFill>
            </a:endParaRP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364724" y="4260714"/>
            <a:ext cx="3331786" cy="1032093"/>
          </a:xfrm>
        </p:spPr>
        <p:txBody>
          <a:bodyPr>
            <a:normAutofit/>
          </a:bodyPr>
          <a:lstStyle/>
          <a:p>
            <a:r>
              <a:rPr lang="en-US" sz="2000">
                <a:solidFill>
                  <a:schemeClr val="tx1"/>
                </a:solidFill>
              </a:rPr>
              <a:t>By Jonathan Cisneros</a:t>
            </a:r>
          </a:p>
        </p:txBody>
      </p:sp>
    </p:spTree>
    <p:extLst>
      <p:ext uri="{BB962C8B-B14F-4D97-AF65-F5344CB8AC3E}">
        <p14:creationId xmlns:p14="http://schemas.microsoft.com/office/powerpoint/2010/main" val="355031602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7A374A6-BE1D-400B-B8E5-F0E2CC6FF404}"/>
              </a:ext>
            </a:extLst>
          </p:cNvPr>
          <p:cNvSpPr>
            <a:spLocks noGrp="1"/>
          </p:cNvSpPr>
          <p:nvPr>
            <p:ph type="title"/>
          </p:nvPr>
        </p:nvSpPr>
        <p:spPr>
          <a:xfrm>
            <a:off x="494260" y="1683144"/>
            <a:ext cx="2774922" cy="3491712"/>
          </a:xfrm>
        </p:spPr>
        <p:txBody>
          <a:bodyPr>
            <a:normAutofit/>
          </a:bodyPr>
          <a:lstStyle/>
          <a:p>
            <a:r>
              <a:rPr lang="en-US"/>
              <a:t>Overview</a:t>
            </a:r>
            <a:endParaRPr lang="en-US" dirty="0"/>
          </a:p>
        </p:txBody>
      </p:sp>
      <p:sp>
        <p:nvSpPr>
          <p:cNvPr id="3" name="Content Placeholder 2">
            <a:extLst>
              <a:ext uri="{FF2B5EF4-FFF2-40B4-BE49-F238E27FC236}">
                <a16:creationId xmlns:a16="http://schemas.microsoft.com/office/drawing/2014/main" id="{CAA818D8-DC16-4F78-876A-B1B7ECBBA368}"/>
              </a:ext>
            </a:extLst>
          </p:cNvPr>
          <p:cNvSpPr>
            <a:spLocks noGrp="1"/>
          </p:cNvSpPr>
          <p:nvPr>
            <p:ph idx="1"/>
          </p:nvPr>
        </p:nvSpPr>
        <p:spPr>
          <a:xfrm>
            <a:off x="4361606" y="1171575"/>
            <a:ext cx="6627377" cy="4003281"/>
          </a:xfrm>
        </p:spPr>
        <p:txBody>
          <a:bodyPr>
            <a:normAutofit/>
          </a:bodyPr>
          <a:lstStyle/>
          <a:p>
            <a:pPr marL="0" indent="0">
              <a:buNone/>
            </a:pPr>
            <a:r>
              <a:rPr lang="en-US" sz="1600" dirty="0"/>
              <a:t>Thank you for taking the time to check out my Volcanic Skydiving Web Application. The purpose for this application is to allow people to experience something new. We try to appeal to those who like adventure and at the same time, like to skydive. In this case, we chose skydiving over volcanos as our main selling point because there aren’t many vendors out there that provide those services. Also, we make sure that volcano’s aren’t about to erupt anytime soon so it’s a safe experience for everyone! The web design is meant to attract users into browsing our beautiful volcano skydiving destinations, while giving admin users the ability to add, delete, update volcano destinations (Not implemented). Future updates would include implementing member access to select a volcano and book a tour and implement admin privileges. Again thank you for your interest in my application and I hope that this will appeal to anyone interested.</a:t>
            </a:r>
          </a:p>
          <a:p>
            <a:pPr marL="0" indent="0">
              <a:buNone/>
            </a:pPr>
            <a:r>
              <a:rPr lang="en-US" sz="1600" dirty="0"/>
              <a:t>Jonathan, Volcanic Skydiving Web Application Owner</a:t>
            </a:r>
          </a:p>
          <a:p>
            <a:pPr marL="0" indent="0">
              <a:buNone/>
            </a:pPr>
            <a:r>
              <a:rPr lang="en-US" sz="1600" dirty="0"/>
              <a:t>Contact Information: jcisneros4@uh.edu</a:t>
            </a:r>
          </a:p>
        </p:txBody>
      </p:sp>
      <p:sp>
        <p:nvSpPr>
          <p:cNvPr id="12"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411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p:txBody>
          <a:bodyPr>
            <a:normAutofit/>
          </a:bodyPr>
          <a:lstStyle/>
          <a:p>
            <a:r>
              <a:rPr lang="en-US" dirty="0"/>
              <a:t>Why Volcanic Skydiving?</a:t>
            </a:r>
          </a:p>
        </p:txBody>
      </p:sp>
      <p:graphicFrame>
        <p:nvGraphicFramePr>
          <p:cNvPr id="5" name="Content Placeholder 2" descr="icon circle label list SmartArt&#10;">
            <a:extLst>
              <a:ext uri="{FF2B5EF4-FFF2-40B4-BE49-F238E27FC236}">
                <a16:creationId xmlns:a16="http://schemas.microsoft.com/office/drawing/2014/main" id="{E1EF02BC-E474-418D-9FE3-2442600B9FDF}"/>
              </a:ext>
            </a:extLst>
          </p:cNvPr>
          <p:cNvGraphicFramePr>
            <a:graphicFrameLocks noGrp="1"/>
          </p:cNvGraphicFramePr>
          <p:nvPr>
            <p:ph idx="1"/>
            <p:extLst>
              <p:ext uri="{D42A27DB-BD31-4B8C-83A1-F6EECF244321}">
                <p14:modId xmlns:p14="http://schemas.microsoft.com/office/powerpoint/2010/main" val="2063892306"/>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4271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E3ADD-5E5F-4698-B769-1B66E43676E6}"/>
              </a:ext>
            </a:extLst>
          </p:cNvPr>
          <p:cNvSpPr>
            <a:spLocks noGrp="1"/>
          </p:cNvSpPr>
          <p:nvPr>
            <p:ph type="title"/>
          </p:nvPr>
        </p:nvSpPr>
        <p:spPr/>
        <p:txBody>
          <a:bodyPr>
            <a:normAutofit/>
          </a:bodyPr>
          <a:lstStyle/>
          <a:p>
            <a:r>
              <a:rPr lang="en-US" dirty="0"/>
              <a:t>Why Volcanic Skydiving? (Cont.)</a:t>
            </a:r>
          </a:p>
        </p:txBody>
      </p:sp>
      <p:graphicFrame>
        <p:nvGraphicFramePr>
          <p:cNvPr id="5" name="Content Placeholder 2">
            <a:extLst>
              <a:ext uri="{FF2B5EF4-FFF2-40B4-BE49-F238E27FC236}">
                <a16:creationId xmlns:a16="http://schemas.microsoft.com/office/drawing/2014/main" id="{A9F94080-09B4-49EE-A1CE-77C7EE97553F}"/>
              </a:ext>
            </a:extLst>
          </p:cNvPr>
          <p:cNvGraphicFramePr>
            <a:graphicFrameLocks noGrp="1"/>
          </p:cNvGraphicFramePr>
          <p:nvPr>
            <p:ph idx="1"/>
            <p:extLst>
              <p:ext uri="{D42A27DB-BD31-4B8C-83A1-F6EECF244321}">
                <p14:modId xmlns:p14="http://schemas.microsoft.com/office/powerpoint/2010/main" val="3202679222"/>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91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5927-9BE1-476B-A14A-DA8C5BE36E3A}"/>
              </a:ext>
            </a:extLst>
          </p:cNvPr>
          <p:cNvSpPr>
            <a:spLocks noGrp="1"/>
          </p:cNvSpPr>
          <p:nvPr>
            <p:ph type="title"/>
          </p:nvPr>
        </p:nvSpPr>
        <p:spPr/>
        <p:txBody>
          <a:bodyPr/>
          <a:lstStyle/>
          <a:p>
            <a:r>
              <a:rPr lang="en-US" dirty="0"/>
              <a:t>Interactive and beautiful web design provided by Vuetify</a:t>
            </a:r>
          </a:p>
        </p:txBody>
      </p:sp>
      <p:pic>
        <p:nvPicPr>
          <p:cNvPr id="5" name="Content Placeholder 4" descr="A screenshot of a social media post&#10;&#10;Description automatically generated">
            <a:extLst>
              <a:ext uri="{FF2B5EF4-FFF2-40B4-BE49-F238E27FC236}">
                <a16:creationId xmlns:a16="http://schemas.microsoft.com/office/drawing/2014/main" id="{92CF18B7-791D-49B1-B4BE-AA01C3E16794}"/>
              </a:ext>
            </a:extLst>
          </p:cNvPr>
          <p:cNvPicPr>
            <a:picLocks noGrp="1" noChangeAspect="1"/>
          </p:cNvPicPr>
          <p:nvPr>
            <p:ph idx="1"/>
          </p:nvPr>
        </p:nvPicPr>
        <p:blipFill>
          <a:blip r:embed="rId2"/>
          <a:stretch>
            <a:fillRect/>
          </a:stretch>
        </p:blipFill>
        <p:spPr>
          <a:xfrm>
            <a:off x="3868738" y="1460784"/>
            <a:ext cx="7315200" cy="3926906"/>
          </a:xfrm>
        </p:spPr>
      </p:pic>
    </p:spTree>
    <p:extLst>
      <p:ext uri="{BB962C8B-B14F-4D97-AF65-F5344CB8AC3E}">
        <p14:creationId xmlns:p14="http://schemas.microsoft.com/office/powerpoint/2010/main" val="3848137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800A-C04C-4D7A-9F24-C69236184D3C}"/>
              </a:ext>
            </a:extLst>
          </p:cNvPr>
          <p:cNvSpPr>
            <a:spLocks noGrp="1"/>
          </p:cNvSpPr>
          <p:nvPr>
            <p:ph type="title"/>
          </p:nvPr>
        </p:nvSpPr>
        <p:spPr/>
        <p:txBody>
          <a:bodyPr/>
          <a:lstStyle/>
          <a:p>
            <a:r>
              <a:rPr lang="en-US" dirty="0"/>
              <a:t>Welcome Page with embedded YouTube link to intrigue user audience</a:t>
            </a:r>
          </a:p>
        </p:txBody>
      </p:sp>
      <p:pic>
        <p:nvPicPr>
          <p:cNvPr id="5" name="Content Placeholder 4" descr="A screenshot of a cell phone&#10;&#10;Description automatically generated">
            <a:extLst>
              <a:ext uri="{FF2B5EF4-FFF2-40B4-BE49-F238E27FC236}">
                <a16:creationId xmlns:a16="http://schemas.microsoft.com/office/drawing/2014/main" id="{29A064B4-8D8B-4EFB-921D-6CC6262972BA}"/>
              </a:ext>
            </a:extLst>
          </p:cNvPr>
          <p:cNvPicPr>
            <a:picLocks noGrp="1" noChangeAspect="1"/>
          </p:cNvPicPr>
          <p:nvPr>
            <p:ph idx="1"/>
          </p:nvPr>
        </p:nvPicPr>
        <p:blipFill>
          <a:blip r:embed="rId2"/>
          <a:stretch>
            <a:fillRect/>
          </a:stretch>
        </p:blipFill>
        <p:spPr>
          <a:xfrm>
            <a:off x="3868738" y="1247372"/>
            <a:ext cx="7315200" cy="4353731"/>
          </a:xfrm>
        </p:spPr>
      </p:pic>
    </p:spTree>
    <p:extLst>
      <p:ext uri="{BB962C8B-B14F-4D97-AF65-F5344CB8AC3E}">
        <p14:creationId xmlns:p14="http://schemas.microsoft.com/office/powerpoint/2010/main" val="390848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E3D3-096F-4119-83D6-6E3C205F4E55}"/>
              </a:ext>
            </a:extLst>
          </p:cNvPr>
          <p:cNvSpPr>
            <a:spLocks noGrp="1"/>
          </p:cNvSpPr>
          <p:nvPr>
            <p:ph type="title"/>
          </p:nvPr>
        </p:nvSpPr>
        <p:spPr/>
        <p:txBody>
          <a:bodyPr/>
          <a:lstStyle/>
          <a:p>
            <a:r>
              <a:rPr lang="en-US" dirty="0"/>
              <a:t>Modify or delete Volcano Information with form validation</a:t>
            </a:r>
          </a:p>
        </p:txBody>
      </p:sp>
      <p:pic>
        <p:nvPicPr>
          <p:cNvPr id="5" name="Content Placeholder 4" descr="A screenshot of a cell phone&#10;&#10;Description automatically generated">
            <a:extLst>
              <a:ext uri="{FF2B5EF4-FFF2-40B4-BE49-F238E27FC236}">
                <a16:creationId xmlns:a16="http://schemas.microsoft.com/office/drawing/2014/main" id="{9BE9FDDB-508B-4702-B0E5-7C2250FAC82C}"/>
              </a:ext>
            </a:extLst>
          </p:cNvPr>
          <p:cNvPicPr>
            <a:picLocks noGrp="1" noChangeAspect="1"/>
          </p:cNvPicPr>
          <p:nvPr>
            <p:ph idx="1"/>
          </p:nvPr>
        </p:nvPicPr>
        <p:blipFill>
          <a:blip r:embed="rId2"/>
          <a:stretch>
            <a:fillRect/>
          </a:stretch>
        </p:blipFill>
        <p:spPr>
          <a:xfrm>
            <a:off x="5417969" y="863600"/>
            <a:ext cx="4216738" cy="5121275"/>
          </a:xfrm>
        </p:spPr>
      </p:pic>
    </p:spTree>
    <p:extLst>
      <p:ext uri="{BB962C8B-B14F-4D97-AF65-F5344CB8AC3E}">
        <p14:creationId xmlns:p14="http://schemas.microsoft.com/office/powerpoint/2010/main" val="423189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34D5-C8C1-4794-83E9-DCEEB00A24BC}"/>
              </a:ext>
            </a:extLst>
          </p:cNvPr>
          <p:cNvSpPr>
            <a:spLocks noGrp="1"/>
          </p:cNvSpPr>
          <p:nvPr>
            <p:ph type="title"/>
          </p:nvPr>
        </p:nvSpPr>
        <p:spPr/>
        <p:txBody>
          <a:bodyPr/>
          <a:lstStyle/>
          <a:p>
            <a:r>
              <a:rPr lang="en-US" dirty="0"/>
              <a:t>Add a volcano with interactive submission form with form validations</a:t>
            </a:r>
          </a:p>
        </p:txBody>
      </p:sp>
      <p:pic>
        <p:nvPicPr>
          <p:cNvPr id="13" name="Content Placeholder 12" descr="A screenshot of a cell phone&#10;&#10;Description automatically generated">
            <a:extLst>
              <a:ext uri="{FF2B5EF4-FFF2-40B4-BE49-F238E27FC236}">
                <a16:creationId xmlns:a16="http://schemas.microsoft.com/office/drawing/2014/main" id="{77ED7171-06A5-4FA6-A123-B57DB71D1A82}"/>
              </a:ext>
            </a:extLst>
          </p:cNvPr>
          <p:cNvPicPr>
            <a:picLocks noGrp="1" noChangeAspect="1"/>
          </p:cNvPicPr>
          <p:nvPr>
            <p:ph idx="1"/>
          </p:nvPr>
        </p:nvPicPr>
        <p:blipFill>
          <a:blip r:embed="rId2"/>
          <a:stretch>
            <a:fillRect/>
          </a:stretch>
        </p:blipFill>
        <p:spPr>
          <a:xfrm>
            <a:off x="5441814" y="863600"/>
            <a:ext cx="4169047" cy="5121275"/>
          </a:xfrm>
        </p:spPr>
      </p:pic>
    </p:spTree>
    <p:extLst>
      <p:ext uri="{BB962C8B-B14F-4D97-AF65-F5344CB8AC3E}">
        <p14:creationId xmlns:p14="http://schemas.microsoft.com/office/powerpoint/2010/main" val="312012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9F5D-C0BD-4B93-A9FB-BD102CF9F51A}"/>
              </a:ext>
            </a:extLst>
          </p:cNvPr>
          <p:cNvSpPr>
            <a:spLocks noGrp="1"/>
          </p:cNvSpPr>
          <p:nvPr>
            <p:ph type="title"/>
          </p:nvPr>
        </p:nvSpPr>
        <p:spPr/>
        <p:txBody>
          <a:bodyPr/>
          <a:lstStyle/>
          <a:p>
            <a:r>
              <a:rPr lang="en-US" dirty="0"/>
              <a:t>All questions answered with interactive Help page</a:t>
            </a:r>
          </a:p>
        </p:txBody>
      </p:sp>
      <p:pic>
        <p:nvPicPr>
          <p:cNvPr id="5" name="Content Placeholder 4" descr="A screenshot of a cell phone&#10;&#10;Description automatically generated">
            <a:extLst>
              <a:ext uri="{FF2B5EF4-FFF2-40B4-BE49-F238E27FC236}">
                <a16:creationId xmlns:a16="http://schemas.microsoft.com/office/drawing/2014/main" id="{A4DF49EF-9EC5-4DF6-8FC4-E2BCFF195722}"/>
              </a:ext>
            </a:extLst>
          </p:cNvPr>
          <p:cNvPicPr>
            <a:picLocks noGrp="1" noChangeAspect="1"/>
          </p:cNvPicPr>
          <p:nvPr>
            <p:ph idx="1"/>
          </p:nvPr>
        </p:nvPicPr>
        <p:blipFill>
          <a:blip r:embed="rId2"/>
          <a:stretch>
            <a:fillRect/>
          </a:stretch>
        </p:blipFill>
        <p:spPr>
          <a:xfrm>
            <a:off x="3868738" y="969952"/>
            <a:ext cx="7315200" cy="4908570"/>
          </a:xfrm>
        </p:spPr>
      </p:pic>
    </p:spTree>
    <p:extLst>
      <p:ext uri="{BB962C8B-B14F-4D97-AF65-F5344CB8AC3E}">
        <p14:creationId xmlns:p14="http://schemas.microsoft.com/office/powerpoint/2010/main" val="92759086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EA0254-3646-4633-AE89-92733C2D69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338</Words>
  <Application>Microsoft Office PowerPoint</Application>
  <PresentationFormat>Widescreen</PresentationFormat>
  <Paragraphs>23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Corbel</vt:lpstr>
      <vt:lpstr>Wingdings 2</vt:lpstr>
      <vt:lpstr>Frame</vt:lpstr>
      <vt:lpstr>Volcanic Skydiving Web Application Project Brochure</vt:lpstr>
      <vt:lpstr>Overview</vt:lpstr>
      <vt:lpstr>Why Volcanic Skydiving?</vt:lpstr>
      <vt:lpstr>Why Volcanic Skydiving? (Cont.)</vt:lpstr>
      <vt:lpstr>Interactive and beautiful web design provided by Vuetify</vt:lpstr>
      <vt:lpstr>Welcome Page with embedded YouTube link to intrigue user audience</vt:lpstr>
      <vt:lpstr>Modify or delete Volcano Information with form validation</vt:lpstr>
      <vt:lpstr>Add a volcano with interactive submission form with form validations</vt:lpstr>
      <vt:lpstr>All questions answered with interactive Help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2020-04-29T20:09:14Z</dcterms:created>
  <dcterms:modified xsi:type="dcterms:W3CDTF">2020-04-29T20:15:42Z</dcterms:modified>
</cp:coreProperties>
</file>